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sldIdLst>
    <p:sldId id="259" r:id="rId2"/>
    <p:sldId id="260" r:id="rId3"/>
    <p:sldId id="261" r:id="rId4"/>
    <p:sldId id="262" r:id="rId5"/>
    <p:sldId id="257" r:id="rId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9" roundtripDataSignature="AMtx7mh+QRd93n9cEox0mY58NSiJvtDa8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145ebbeb0f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g145ebbeb0f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roup 82"/>
          <p:cNvGrpSpPr/>
          <p:nvPr userDrawn="1"/>
        </p:nvGrpSpPr>
        <p:grpSpPr>
          <a:xfrm rot="10800000">
            <a:off x="6243177" y="23157"/>
            <a:ext cx="5930031" cy="4594968"/>
            <a:chOff x="-21109" y="143706"/>
            <a:chExt cx="6454481" cy="6668461"/>
          </a:xfrm>
        </p:grpSpPr>
        <p:sp>
          <p:nvSpPr>
            <p:cNvPr id="84" name="Isosceles Triangle 83"/>
            <p:cNvSpPr/>
            <p:nvPr/>
          </p:nvSpPr>
          <p:spPr>
            <a:xfrm rot="5400000">
              <a:off x="-48492" y="186306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85" name="Isosceles Triangle 84"/>
            <p:cNvSpPr/>
            <p:nvPr/>
          </p:nvSpPr>
          <p:spPr>
            <a:xfrm rot="5400000">
              <a:off x="630121" y="555919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86" name="Isosceles Triangle 85"/>
            <p:cNvSpPr/>
            <p:nvPr/>
          </p:nvSpPr>
          <p:spPr>
            <a:xfrm rot="5400000">
              <a:off x="1349699" y="200319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87" name="Isosceles Triangle 86"/>
            <p:cNvSpPr/>
            <p:nvPr/>
          </p:nvSpPr>
          <p:spPr>
            <a:xfrm rot="16200000">
              <a:off x="121368" y="569931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88" name="Isosceles Triangle 87"/>
            <p:cNvSpPr/>
            <p:nvPr/>
          </p:nvSpPr>
          <p:spPr>
            <a:xfrm rot="5400000">
              <a:off x="1638149" y="3086732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89" name="Isosceles Triangle 88"/>
            <p:cNvSpPr/>
            <p:nvPr/>
          </p:nvSpPr>
          <p:spPr>
            <a:xfrm rot="5400000">
              <a:off x="5491430" y="3724659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90" name="Isosceles Triangle 89"/>
            <p:cNvSpPr/>
            <p:nvPr/>
          </p:nvSpPr>
          <p:spPr>
            <a:xfrm rot="16200000">
              <a:off x="4982677" y="3738671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91" name="Isosceles Triangle 90"/>
            <p:cNvSpPr/>
            <p:nvPr/>
          </p:nvSpPr>
          <p:spPr>
            <a:xfrm rot="5400000">
              <a:off x="1314082" y="941690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92" name="Isosceles Triangle 91"/>
            <p:cNvSpPr/>
            <p:nvPr/>
          </p:nvSpPr>
          <p:spPr>
            <a:xfrm rot="16200000">
              <a:off x="805329" y="955702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93" name="Isosceles Triangle 92"/>
            <p:cNvSpPr/>
            <p:nvPr/>
          </p:nvSpPr>
          <p:spPr>
            <a:xfrm rot="5400000">
              <a:off x="4052522" y="2480520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94" name="Isosceles Triangle 93"/>
            <p:cNvSpPr/>
            <p:nvPr/>
          </p:nvSpPr>
          <p:spPr>
            <a:xfrm rot="16200000">
              <a:off x="3543769" y="2494532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95" name="Isosceles Triangle 94"/>
            <p:cNvSpPr/>
            <p:nvPr/>
          </p:nvSpPr>
          <p:spPr>
            <a:xfrm rot="5400000">
              <a:off x="2680131" y="2481202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96" name="Isosceles Triangle 95"/>
            <p:cNvSpPr/>
            <p:nvPr/>
          </p:nvSpPr>
          <p:spPr>
            <a:xfrm rot="16200000">
              <a:off x="2171378" y="2495214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97" name="Isosceles Triangle 96"/>
            <p:cNvSpPr/>
            <p:nvPr/>
          </p:nvSpPr>
          <p:spPr>
            <a:xfrm rot="5400000">
              <a:off x="1985640" y="2110908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98" name="Isosceles Triangle 97"/>
            <p:cNvSpPr/>
            <p:nvPr/>
          </p:nvSpPr>
          <p:spPr>
            <a:xfrm rot="16200000">
              <a:off x="1476887" y="1371320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99" name="Isosceles Triangle 98"/>
            <p:cNvSpPr/>
            <p:nvPr/>
          </p:nvSpPr>
          <p:spPr>
            <a:xfrm rot="5400000">
              <a:off x="6106361" y="2124920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00" name="Isosceles Triangle 99"/>
            <p:cNvSpPr/>
            <p:nvPr/>
          </p:nvSpPr>
          <p:spPr>
            <a:xfrm rot="16200000">
              <a:off x="5597608" y="2138932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01" name="Isosceles Triangle 100"/>
            <p:cNvSpPr/>
            <p:nvPr/>
          </p:nvSpPr>
          <p:spPr>
            <a:xfrm rot="5400000">
              <a:off x="-48493" y="2478227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02" name="Isosceles Triangle 101"/>
            <p:cNvSpPr/>
            <p:nvPr/>
          </p:nvSpPr>
          <p:spPr>
            <a:xfrm rot="5400000">
              <a:off x="4767613" y="2095084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03" name="Isosceles Triangle 102"/>
            <p:cNvSpPr/>
            <p:nvPr/>
          </p:nvSpPr>
          <p:spPr>
            <a:xfrm rot="5400000">
              <a:off x="5455401" y="2506008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05" name="Isosceles Triangle 104"/>
            <p:cNvSpPr/>
            <p:nvPr/>
          </p:nvSpPr>
          <p:spPr>
            <a:xfrm rot="16200000">
              <a:off x="121367" y="1371320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06" name="Isosceles Triangle 105"/>
            <p:cNvSpPr/>
            <p:nvPr/>
          </p:nvSpPr>
          <p:spPr>
            <a:xfrm rot="16200000">
              <a:off x="772326" y="1726920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07" name="Isosceles Triangle 106"/>
            <p:cNvSpPr/>
            <p:nvPr/>
          </p:nvSpPr>
          <p:spPr>
            <a:xfrm rot="16200000">
              <a:off x="2822336" y="2124920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08" name="Isosceles Triangle 107"/>
            <p:cNvSpPr/>
            <p:nvPr/>
          </p:nvSpPr>
          <p:spPr>
            <a:xfrm rot="16200000">
              <a:off x="131632" y="2122320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09" name="Isosceles Triangle 108"/>
            <p:cNvSpPr/>
            <p:nvPr/>
          </p:nvSpPr>
          <p:spPr>
            <a:xfrm rot="16200000">
              <a:off x="1484414" y="2122620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10" name="Isosceles Triangle 109"/>
            <p:cNvSpPr/>
            <p:nvPr/>
          </p:nvSpPr>
          <p:spPr>
            <a:xfrm rot="16200000">
              <a:off x="781205" y="2492232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11" name="Isosceles Triangle 110"/>
            <p:cNvSpPr/>
            <p:nvPr/>
          </p:nvSpPr>
          <p:spPr>
            <a:xfrm rot="5400000">
              <a:off x="-48494" y="3277917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12" name="Isosceles Triangle 111"/>
            <p:cNvSpPr>
              <a:spLocks noChangeAspect="1"/>
            </p:cNvSpPr>
            <p:nvPr/>
          </p:nvSpPr>
          <p:spPr>
            <a:xfrm rot="5400000">
              <a:off x="617218" y="2860683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13" name="Isosceles Triangle 112"/>
            <p:cNvSpPr>
              <a:spLocks noChangeAspect="1"/>
            </p:cNvSpPr>
            <p:nvPr/>
          </p:nvSpPr>
          <p:spPr>
            <a:xfrm rot="5400000">
              <a:off x="2624417" y="4062938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14" name="Isosceles Triangle 113"/>
            <p:cNvSpPr>
              <a:spLocks noChangeAspect="1"/>
            </p:cNvSpPr>
            <p:nvPr/>
          </p:nvSpPr>
          <p:spPr>
            <a:xfrm rot="5400000">
              <a:off x="4038815" y="4068905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15" name="Isosceles Triangle 114"/>
            <p:cNvSpPr/>
            <p:nvPr/>
          </p:nvSpPr>
          <p:spPr>
            <a:xfrm rot="5400000">
              <a:off x="630121" y="3680483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16" name="Isosceles Triangle 115"/>
            <p:cNvSpPr>
              <a:spLocks noChangeAspect="1"/>
            </p:cNvSpPr>
            <p:nvPr/>
          </p:nvSpPr>
          <p:spPr>
            <a:xfrm rot="16200000">
              <a:off x="2794228" y="3611373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17" name="Isosceles Triangle 116"/>
            <p:cNvSpPr>
              <a:spLocks noChangeAspect="1"/>
            </p:cNvSpPr>
            <p:nvPr/>
          </p:nvSpPr>
          <p:spPr>
            <a:xfrm rot="16200000">
              <a:off x="-482" y="3611374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18" name="Isosceles Triangle 117"/>
            <p:cNvSpPr>
              <a:spLocks noChangeAspect="1"/>
            </p:cNvSpPr>
            <p:nvPr/>
          </p:nvSpPr>
          <p:spPr>
            <a:xfrm rot="16200000">
              <a:off x="-6931" y="4419004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19" name="Isosceles Triangle 118"/>
            <p:cNvSpPr>
              <a:spLocks/>
            </p:cNvSpPr>
            <p:nvPr/>
          </p:nvSpPr>
          <p:spPr>
            <a:xfrm rot="16200000">
              <a:off x="-10305" y="5177638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20" name="Isosceles Triangle 119"/>
            <p:cNvSpPr>
              <a:spLocks/>
            </p:cNvSpPr>
            <p:nvPr/>
          </p:nvSpPr>
          <p:spPr>
            <a:xfrm rot="16200000">
              <a:off x="7184" y="5977931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21" name="Isosceles Triangle 120"/>
            <p:cNvSpPr>
              <a:spLocks/>
            </p:cNvSpPr>
            <p:nvPr/>
          </p:nvSpPr>
          <p:spPr>
            <a:xfrm rot="16200000">
              <a:off x="663388" y="6330745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22" name="Isosceles Triangle 121"/>
            <p:cNvSpPr>
              <a:spLocks/>
            </p:cNvSpPr>
            <p:nvPr/>
          </p:nvSpPr>
          <p:spPr>
            <a:xfrm rot="16200000">
              <a:off x="698766" y="5584983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23" name="Isosceles Triangle 122"/>
            <p:cNvSpPr>
              <a:spLocks/>
            </p:cNvSpPr>
            <p:nvPr/>
          </p:nvSpPr>
          <p:spPr>
            <a:xfrm rot="16200000">
              <a:off x="2029437" y="5558521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24" name="Isosceles Triangle 123"/>
            <p:cNvSpPr>
              <a:spLocks/>
            </p:cNvSpPr>
            <p:nvPr/>
          </p:nvSpPr>
          <p:spPr>
            <a:xfrm rot="16200000">
              <a:off x="2054286" y="6330745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25" name="Isosceles Triangle 124"/>
            <p:cNvSpPr>
              <a:spLocks/>
            </p:cNvSpPr>
            <p:nvPr/>
          </p:nvSpPr>
          <p:spPr>
            <a:xfrm rot="16200000">
              <a:off x="5447038" y="5925450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26" name="Isosceles Triangle 125"/>
            <p:cNvSpPr>
              <a:spLocks/>
            </p:cNvSpPr>
            <p:nvPr/>
          </p:nvSpPr>
          <p:spPr>
            <a:xfrm rot="16200000">
              <a:off x="2722531" y="5912575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27" name="Isosceles Triangle 126"/>
            <p:cNvSpPr>
              <a:spLocks/>
            </p:cNvSpPr>
            <p:nvPr/>
          </p:nvSpPr>
          <p:spPr>
            <a:xfrm rot="16200000">
              <a:off x="2722531" y="5177637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28" name="Isosceles Triangle 127"/>
            <p:cNvSpPr>
              <a:spLocks/>
            </p:cNvSpPr>
            <p:nvPr/>
          </p:nvSpPr>
          <p:spPr>
            <a:xfrm rot="16200000">
              <a:off x="1403327" y="5177636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29" name="Isosceles Triangle 128"/>
            <p:cNvSpPr/>
            <p:nvPr/>
          </p:nvSpPr>
          <p:spPr>
            <a:xfrm rot="5400000">
              <a:off x="1262414" y="5571738"/>
              <a:ext cx="529200" cy="4680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baseline="-25000" dirty="0"/>
            </a:p>
          </p:txBody>
        </p:sp>
        <p:sp>
          <p:nvSpPr>
            <p:cNvPr id="130" name="Isosceles Triangle 129"/>
            <p:cNvSpPr/>
            <p:nvPr/>
          </p:nvSpPr>
          <p:spPr>
            <a:xfrm rot="5400000">
              <a:off x="609617" y="5144318"/>
              <a:ext cx="529200" cy="4680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baseline="-25000" dirty="0"/>
            </a:p>
          </p:txBody>
        </p:sp>
        <p:sp>
          <p:nvSpPr>
            <p:cNvPr id="131" name="Isosceles Triangle 130"/>
            <p:cNvSpPr/>
            <p:nvPr/>
          </p:nvSpPr>
          <p:spPr>
            <a:xfrm rot="5400000">
              <a:off x="2649261" y="6313567"/>
              <a:ext cx="529200" cy="4680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baseline="-25000" dirty="0"/>
            </a:p>
          </p:txBody>
        </p:sp>
        <p:sp>
          <p:nvSpPr>
            <p:cNvPr id="132" name="Isosceles Triangle 131"/>
            <p:cNvSpPr/>
            <p:nvPr/>
          </p:nvSpPr>
          <p:spPr>
            <a:xfrm rot="5400000">
              <a:off x="4756200" y="5901818"/>
              <a:ext cx="529200" cy="4680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baseline="-25000" dirty="0"/>
            </a:p>
          </p:txBody>
        </p:sp>
        <p:sp>
          <p:nvSpPr>
            <p:cNvPr id="133" name="Isosceles Triangle 132"/>
            <p:cNvSpPr/>
            <p:nvPr/>
          </p:nvSpPr>
          <p:spPr>
            <a:xfrm rot="5400000">
              <a:off x="-28222" y="6307332"/>
              <a:ext cx="529200" cy="4680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baseline="-25000" dirty="0"/>
            </a:p>
          </p:txBody>
        </p:sp>
        <p:sp>
          <p:nvSpPr>
            <p:cNvPr id="134" name="Isosceles Triangle 133"/>
            <p:cNvSpPr>
              <a:spLocks noChangeAspect="1"/>
            </p:cNvSpPr>
            <p:nvPr/>
          </p:nvSpPr>
          <p:spPr>
            <a:xfrm rot="5400000">
              <a:off x="-76553" y="4803985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35" name="Isosceles Triangle 134"/>
            <p:cNvSpPr>
              <a:spLocks noChangeAspect="1"/>
            </p:cNvSpPr>
            <p:nvPr/>
          </p:nvSpPr>
          <p:spPr>
            <a:xfrm rot="5400000">
              <a:off x="4009362" y="4821741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36" name="Isosceles Triangle 135"/>
            <p:cNvSpPr>
              <a:spLocks noChangeAspect="1"/>
            </p:cNvSpPr>
            <p:nvPr/>
          </p:nvSpPr>
          <p:spPr>
            <a:xfrm rot="16200000">
              <a:off x="3445186" y="4821740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37" name="Isosceles Triangle 136"/>
            <p:cNvSpPr>
              <a:spLocks noChangeAspect="1"/>
            </p:cNvSpPr>
            <p:nvPr/>
          </p:nvSpPr>
          <p:spPr>
            <a:xfrm rot="5400000">
              <a:off x="1978376" y="4392622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38" name="Isosceles Triangle 137"/>
            <p:cNvSpPr>
              <a:spLocks noChangeAspect="1"/>
            </p:cNvSpPr>
            <p:nvPr/>
          </p:nvSpPr>
          <p:spPr>
            <a:xfrm rot="16200000">
              <a:off x="1431452" y="4401247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39" name="Isosceles Triangle 138"/>
            <p:cNvSpPr>
              <a:spLocks noChangeAspect="1"/>
            </p:cNvSpPr>
            <p:nvPr/>
          </p:nvSpPr>
          <p:spPr>
            <a:xfrm rot="5400000">
              <a:off x="4745019" y="4471800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40" name="Isosceles Triangle 139"/>
            <p:cNvSpPr>
              <a:spLocks noChangeAspect="1"/>
            </p:cNvSpPr>
            <p:nvPr/>
          </p:nvSpPr>
          <p:spPr>
            <a:xfrm rot="16200000">
              <a:off x="4180843" y="4471799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41" name="Isosceles Triangle 140"/>
            <p:cNvSpPr>
              <a:spLocks noChangeAspect="1"/>
            </p:cNvSpPr>
            <p:nvPr/>
          </p:nvSpPr>
          <p:spPr>
            <a:xfrm rot="5400000">
              <a:off x="5439372" y="4823031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42" name="Isosceles Triangle 141"/>
            <p:cNvSpPr>
              <a:spLocks noChangeAspect="1"/>
            </p:cNvSpPr>
            <p:nvPr/>
          </p:nvSpPr>
          <p:spPr>
            <a:xfrm rot="16200000">
              <a:off x="4875196" y="4823030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43" name="Isosceles Triangle 142"/>
            <p:cNvSpPr>
              <a:spLocks noChangeAspect="1"/>
            </p:cNvSpPr>
            <p:nvPr/>
          </p:nvSpPr>
          <p:spPr>
            <a:xfrm rot="5400000">
              <a:off x="2686357" y="4844355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44" name="Isosceles Triangle 143"/>
            <p:cNvSpPr>
              <a:spLocks noChangeAspect="1"/>
            </p:cNvSpPr>
            <p:nvPr/>
          </p:nvSpPr>
          <p:spPr>
            <a:xfrm rot="16200000">
              <a:off x="2115664" y="4062937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45" name="Isosceles Triangle 144"/>
            <p:cNvSpPr>
              <a:spLocks noChangeAspect="1"/>
            </p:cNvSpPr>
            <p:nvPr/>
          </p:nvSpPr>
          <p:spPr>
            <a:xfrm rot="16200000">
              <a:off x="725491" y="4022068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46" name="Isosceles Triangle 145"/>
            <p:cNvSpPr>
              <a:spLocks noChangeAspect="1"/>
            </p:cNvSpPr>
            <p:nvPr/>
          </p:nvSpPr>
          <p:spPr>
            <a:xfrm rot="5400000">
              <a:off x="3345849" y="4471798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47" name="Isosceles Triangle 146"/>
            <p:cNvSpPr/>
            <p:nvPr/>
          </p:nvSpPr>
          <p:spPr>
            <a:xfrm rot="5400000">
              <a:off x="4759045" y="5144318"/>
              <a:ext cx="529200" cy="4680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baseline="-25000" dirty="0"/>
            </a:p>
          </p:txBody>
        </p:sp>
        <p:sp>
          <p:nvSpPr>
            <p:cNvPr id="155" name="Google Shape;108;p1"/>
            <p:cNvSpPr/>
            <p:nvPr/>
          </p:nvSpPr>
          <p:spPr>
            <a:xfrm>
              <a:off x="104774" y="4595202"/>
              <a:ext cx="5750742" cy="8054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0" name="Rectangle 159"/>
          <p:cNvSpPr/>
          <p:nvPr userDrawn="1"/>
        </p:nvSpPr>
        <p:spPr>
          <a:xfrm>
            <a:off x="2028234" y="6219421"/>
            <a:ext cx="79673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ZA" sz="1800" b="1" dirty="0">
                <a:solidFill>
                  <a:srgbClr val="1F43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partner in skills development</a:t>
            </a:r>
            <a:endParaRPr lang="en-ZA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1" name="Group 160"/>
          <p:cNvGrpSpPr/>
          <p:nvPr userDrawn="1"/>
        </p:nvGrpSpPr>
        <p:grpSpPr>
          <a:xfrm rot="2723432">
            <a:off x="3888852" y="905747"/>
            <a:ext cx="865943" cy="820425"/>
            <a:chOff x="245861" y="5359826"/>
            <a:chExt cx="1347960" cy="957829"/>
          </a:xfrm>
        </p:grpSpPr>
        <p:sp>
          <p:nvSpPr>
            <p:cNvPr id="162" name="Isosceles Triangle 161"/>
            <p:cNvSpPr/>
            <p:nvPr userDrawn="1"/>
          </p:nvSpPr>
          <p:spPr>
            <a:xfrm rot="5400000">
              <a:off x="215261" y="5778664"/>
              <a:ext cx="529200" cy="468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baseline="-25000" dirty="0"/>
            </a:p>
          </p:txBody>
        </p:sp>
        <p:sp>
          <p:nvSpPr>
            <p:cNvPr id="163" name="Isosceles Triangle 162"/>
            <p:cNvSpPr>
              <a:spLocks noChangeAspect="1"/>
            </p:cNvSpPr>
            <p:nvPr userDrawn="1"/>
          </p:nvSpPr>
          <p:spPr>
            <a:xfrm rot="9000000">
              <a:off x="1066042" y="5848588"/>
              <a:ext cx="527779" cy="469067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baseline="-25000" dirty="0"/>
            </a:p>
          </p:txBody>
        </p:sp>
        <p:sp>
          <p:nvSpPr>
            <p:cNvPr id="164" name="Isosceles Triangle 163"/>
            <p:cNvSpPr/>
            <p:nvPr userDrawn="1"/>
          </p:nvSpPr>
          <p:spPr>
            <a:xfrm rot="5400000">
              <a:off x="896956" y="5390426"/>
              <a:ext cx="529200" cy="468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baseline="-25000" dirty="0"/>
            </a:p>
          </p:txBody>
        </p:sp>
        <p:sp>
          <p:nvSpPr>
            <p:cNvPr id="165" name="Isosceles Triangle 164"/>
            <p:cNvSpPr/>
            <p:nvPr userDrawn="1"/>
          </p:nvSpPr>
          <p:spPr>
            <a:xfrm rot="8971781">
              <a:off x="394540" y="5460940"/>
              <a:ext cx="529200" cy="4788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baseline="-25000" dirty="0"/>
            </a:p>
          </p:txBody>
        </p:sp>
      </p:grpSp>
      <p:grpSp>
        <p:nvGrpSpPr>
          <p:cNvPr id="171" name="Group 170"/>
          <p:cNvGrpSpPr/>
          <p:nvPr userDrawn="1"/>
        </p:nvGrpSpPr>
        <p:grpSpPr>
          <a:xfrm rot="2345596">
            <a:off x="3988023" y="3737987"/>
            <a:ext cx="943699" cy="894094"/>
            <a:chOff x="245861" y="5359826"/>
            <a:chExt cx="1347960" cy="957829"/>
          </a:xfrm>
        </p:grpSpPr>
        <p:sp>
          <p:nvSpPr>
            <p:cNvPr id="172" name="Isosceles Triangle 171"/>
            <p:cNvSpPr/>
            <p:nvPr userDrawn="1"/>
          </p:nvSpPr>
          <p:spPr>
            <a:xfrm rot="5400000">
              <a:off x="215261" y="5778664"/>
              <a:ext cx="529200" cy="468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baseline="-25000" dirty="0"/>
            </a:p>
          </p:txBody>
        </p:sp>
        <p:sp>
          <p:nvSpPr>
            <p:cNvPr id="173" name="Isosceles Triangle 172"/>
            <p:cNvSpPr>
              <a:spLocks noChangeAspect="1"/>
            </p:cNvSpPr>
            <p:nvPr userDrawn="1"/>
          </p:nvSpPr>
          <p:spPr>
            <a:xfrm rot="9000000">
              <a:off x="1066042" y="5848588"/>
              <a:ext cx="527779" cy="469067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baseline="-25000" dirty="0"/>
            </a:p>
          </p:txBody>
        </p:sp>
        <p:sp>
          <p:nvSpPr>
            <p:cNvPr id="174" name="Isosceles Triangle 173"/>
            <p:cNvSpPr/>
            <p:nvPr userDrawn="1"/>
          </p:nvSpPr>
          <p:spPr>
            <a:xfrm rot="5400000">
              <a:off x="896956" y="5390426"/>
              <a:ext cx="529200" cy="468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baseline="-25000" dirty="0"/>
            </a:p>
          </p:txBody>
        </p:sp>
        <p:sp>
          <p:nvSpPr>
            <p:cNvPr id="175" name="Isosceles Triangle 174"/>
            <p:cNvSpPr/>
            <p:nvPr userDrawn="1"/>
          </p:nvSpPr>
          <p:spPr>
            <a:xfrm rot="8971781">
              <a:off x="394540" y="5460940"/>
              <a:ext cx="529200" cy="4788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baseline="-25000" dirty="0"/>
            </a:p>
          </p:txBody>
        </p:sp>
      </p:grpSp>
      <p:sp>
        <p:nvSpPr>
          <p:cNvPr id="177" name="Google Shape;12;p4"/>
          <p:cNvSpPr txBox="1">
            <a:spLocks noGrp="1"/>
          </p:cNvSpPr>
          <p:nvPr>
            <p:ph type="ctrTitle"/>
          </p:nvPr>
        </p:nvSpPr>
        <p:spPr>
          <a:xfrm>
            <a:off x="5249053" y="3607301"/>
            <a:ext cx="5397012" cy="9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  <a:defRPr sz="3600" b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8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5249053" y="4651036"/>
            <a:ext cx="5364289" cy="602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240"/>
              <a:buFont typeface="Calibri"/>
              <a:buNone/>
              <a:defRPr sz="2400" b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alibri"/>
                <a:cs typeface="Calibri"/>
                <a:sym typeface="Calibri"/>
              </a:defRPr>
            </a:lvl1pPr>
            <a:lvl2pPr lv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1680"/>
              <a:buFont typeface="Calibri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2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79" name="Google Shape;14;p4"/>
          <p:cNvSpPr txBox="1">
            <a:spLocks noGrp="1"/>
          </p:cNvSpPr>
          <p:nvPr>
            <p:ph type="dt" idx="10"/>
          </p:nvPr>
        </p:nvSpPr>
        <p:spPr>
          <a:xfrm>
            <a:off x="5249053" y="5402803"/>
            <a:ext cx="19882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chemeClr val="accent1"/>
                </a:solidFill>
                <a:latin typeface="+mj-lt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ZA" dirty="0"/>
          </a:p>
        </p:txBody>
      </p:sp>
      <p:sp>
        <p:nvSpPr>
          <p:cNvPr id="3" name="Rectangle 2"/>
          <p:cNvSpPr/>
          <p:nvPr userDrawn="1"/>
        </p:nvSpPr>
        <p:spPr>
          <a:xfrm>
            <a:off x="11374783" y="6219421"/>
            <a:ext cx="618957" cy="4979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11080978" y="5909480"/>
            <a:ext cx="816948" cy="807843"/>
            <a:chOff x="11080978" y="5909480"/>
            <a:chExt cx="816948" cy="807843"/>
          </a:xfrm>
        </p:grpSpPr>
        <p:sp>
          <p:nvSpPr>
            <p:cNvPr id="5" name="Rectangle 4"/>
            <p:cNvSpPr/>
            <p:nvPr userDrawn="1"/>
          </p:nvSpPr>
          <p:spPr>
            <a:xfrm>
              <a:off x="11080978" y="5909480"/>
              <a:ext cx="816948" cy="8078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pic>
          <p:nvPicPr>
            <p:cNvPr id="104" name="Picture 103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9235" y="5998997"/>
              <a:ext cx="660434" cy="6540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4017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4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635368" y="-35170"/>
            <a:ext cx="9864970" cy="68931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5" name="Google Shape;12;p4"/>
          <p:cNvSpPr txBox="1">
            <a:spLocks noGrp="1"/>
          </p:cNvSpPr>
          <p:nvPr>
            <p:ph type="ctrTitle"/>
          </p:nvPr>
        </p:nvSpPr>
        <p:spPr>
          <a:xfrm>
            <a:off x="2094523" y="492371"/>
            <a:ext cx="9033017" cy="940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  <a:defRPr sz="3600" b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2094523" y="1570894"/>
            <a:ext cx="9033017" cy="62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240"/>
              <a:buFont typeface="Calibri"/>
              <a:buNone/>
              <a:defRPr sz="2800" b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alibri"/>
                <a:cs typeface="Calibri"/>
                <a:sym typeface="Calibri"/>
              </a:defRPr>
            </a:lvl1pPr>
            <a:lvl2pPr lv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1680"/>
              <a:buFont typeface="Calibri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2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11080978" y="5909480"/>
            <a:ext cx="816948" cy="807843"/>
            <a:chOff x="11080978" y="5909480"/>
            <a:chExt cx="816948" cy="807843"/>
          </a:xfrm>
        </p:grpSpPr>
        <p:sp>
          <p:nvSpPr>
            <p:cNvPr id="9" name="Rectangle 8"/>
            <p:cNvSpPr/>
            <p:nvPr userDrawn="1"/>
          </p:nvSpPr>
          <p:spPr>
            <a:xfrm>
              <a:off x="11080978" y="5909480"/>
              <a:ext cx="816948" cy="8078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9235" y="5998997"/>
              <a:ext cx="660434" cy="654041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635368" y="-35170"/>
            <a:ext cx="10556632" cy="68931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" name="Google Shape;12;p4"/>
          <p:cNvSpPr txBox="1">
            <a:spLocks noGrp="1"/>
          </p:cNvSpPr>
          <p:nvPr>
            <p:ph type="ctrTitle"/>
          </p:nvPr>
        </p:nvSpPr>
        <p:spPr>
          <a:xfrm>
            <a:off x="2497015" y="386864"/>
            <a:ext cx="8644174" cy="9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  <a:defRPr sz="3600" b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" name="Google Shape;35;p11"/>
          <p:cNvSpPr>
            <a:spLocks noGrp="1"/>
          </p:cNvSpPr>
          <p:nvPr>
            <p:ph type="pic" idx="2"/>
          </p:nvPr>
        </p:nvSpPr>
        <p:spPr>
          <a:xfrm>
            <a:off x="2497015" y="1439251"/>
            <a:ext cx="4246553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" name="Google Shape;36;p11"/>
          <p:cNvSpPr txBox="1">
            <a:spLocks noGrp="1"/>
          </p:cNvSpPr>
          <p:nvPr>
            <p:ph type="body" idx="1"/>
          </p:nvPr>
        </p:nvSpPr>
        <p:spPr>
          <a:xfrm>
            <a:off x="2497015" y="5725137"/>
            <a:ext cx="4246553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980"/>
              <a:buFont typeface="Calibri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840"/>
              <a:buFont typeface="Calibri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 dirty="0"/>
          </a:p>
        </p:txBody>
      </p:sp>
      <p:sp>
        <p:nvSpPr>
          <p:cNvPr id="6" name="Google Shape;35;p11"/>
          <p:cNvSpPr>
            <a:spLocks noGrp="1"/>
          </p:cNvSpPr>
          <p:nvPr>
            <p:ph type="pic" idx="10"/>
          </p:nvPr>
        </p:nvSpPr>
        <p:spPr>
          <a:xfrm>
            <a:off x="6910752" y="1439251"/>
            <a:ext cx="4246553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" name="Google Shape;36;p11"/>
          <p:cNvSpPr txBox="1">
            <a:spLocks noGrp="1"/>
          </p:cNvSpPr>
          <p:nvPr>
            <p:ph type="body" idx="11"/>
          </p:nvPr>
        </p:nvSpPr>
        <p:spPr>
          <a:xfrm>
            <a:off x="6910752" y="5725137"/>
            <a:ext cx="4246553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980"/>
              <a:buFont typeface="Calibri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840"/>
              <a:buFont typeface="Calibri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11080978" y="5909480"/>
            <a:ext cx="816948" cy="807843"/>
            <a:chOff x="11080978" y="5909480"/>
            <a:chExt cx="816948" cy="807843"/>
          </a:xfrm>
        </p:grpSpPr>
        <p:sp>
          <p:nvSpPr>
            <p:cNvPr id="14" name="Rectangle 13"/>
            <p:cNvSpPr/>
            <p:nvPr userDrawn="1"/>
          </p:nvSpPr>
          <p:spPr>
            <a:xfrm>
              <a:off x="11080978" y="5909480"/>
              <a:ext cx="816948" cy="8078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9235" y="5998997"/>
              <a:ext cx="660434" cy="6540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9348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635368" y="-35170"/>
            <a:ext cx="9864970" cy="68931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Google Shape;24;p7"/>
          <p:cNvSpPr txBox="1">
            <a:spLocks noGrp="1"/>
          </p:cNvSpPr>
          <p:nvPr>
            <p:ph type="body" idx="10"/>
          </p:nvPr>
        </p:nvSpPr>
        <p:spPr>
          <a:xfrm>
            <a:off x="2094523" y="1496353"/>
            <a:ext cx="4429107" cy="4317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306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960"/>
              <a:buFont typeface="Calibri"/>
              <a:buChar char="•"/>
              <a:defRPr sz="2000"/>
            </a:lvl1pPr>
            <a:lvl2pPr marL="914400" lvl="1" indent="-3352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Calibri"/>
              <a:buChar char="•"/>
              <a:defRPr sz="2400"/>
            </a:lvl2pPr>
            <a:lvl3pPr marL="1371600" lvl="2" indent="-3175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 dirty="0"/>
          </a:p>
        </p:txBody>
      </p:sp>
      <p:sp>
        <p:nvSpPr>
          <p:cNvPr id="8" name="Google Shape;24;p7"/>
          <p:cNvSpPr txBox="1">
            <a:spLocks noGrp="1"/>
          </p:cNvSpPr>
          <p:nvPr>
            <p:ph type="body" idx="11"/>
          </p:nvPr>
        </p:nvSpPr>
        <p:spPr>
          <a:xfrm>
            <a:off x="6648935" y="1496353"/>
            <a:ext cx="4527839" cy="4317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306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960"/>
              <a:buFont typeface="Calibri"/>
              <a:buChar char="•"/>
              <a:defRPr sz="2000"/>
            </a:lvl1pPr>
            <a:lvl2pPr marL="914400" lvl="1" indent="-3352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Calibri"/>
              <a:buChar char="•"/>
              <a:defRPr sz="2400"/>
            </a:lvl2pPr>
            <a:lvl3pPr marL="1371600" lvl="2" indent="-3175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 dirty="0"/>
          </a:p>
        </p:txBody>
      </p:sp>
      <p:sp>
        <p:nvSpPr>
          <p:cNvPr id="9" name="Google Shape;12;p4"/>
          <p:cNvSpPr txBox="1">
            <a:spLocks noGrp="1"/>
          </p:cNvSpPr>
          <p:nvPr>
            <p:ph type="ctrTitle"/>
          </p:nvPr>
        </p:nvSpPr>
        <p:spPr>
          <a:xfrm>
            <a:off x="2094523" y="492371"/>
            <a:ext cx="9046665" cy="9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  <a:defRPr sz="3600" b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1080978" y="5909480"/>
            <a:ext cx="816948" cy="807843"/>
            <a:chOff x="11080978" y="5909480"/>
            <a:chExt cx="816948" cy="807843"/>
          </a:xfrm>
        </p:grpSpPr>
        <p:sp>
          <p:nvSpPr>
            <p:cNvPr id="12" name="Rectangle 11"/>
            <p:cNvSpPr/>
            <p:nvPr userDrawn="1"/>
          </p:nvSpPr>
          <p:spPr>
            <a:xfrm>
              <a:off x="11080978" y="5909480"/>
              <a:ext cx="816948" cy="8078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9235" y="5998997"/>
              <a:ext cx="660434" cy="6540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98704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635368" y="-35170"/>
            <a:ext cx="9864970" cy="68931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Google Shape;30;p10"/>
          <p:cNvSpPr txBox="1">
            <a:spLocks noGrp="1"/>
          </p:cNvSpPr>
          <p:nvPr>
            <p:ph type="title"/>
          </p:nvPr>
        </p:nvSpPr>
        <p:spPr>
          <a:xfrm>
            <a:off x="2057400" y="255466"/>
            <a:ext cx="4448908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1D77"/>
              </a:buClr>
              <a:buSzPts val="2000"/>
              <a:buFont typeface="Calibri"/>
              <a:buNone/>
              <a:defRPr sz="32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" name="Google Shape;31;p10"/>
          <p:cNvSpPr txBox="1">
            <a:spLocks noGrp="1"/>
          </p:cNvSpPr>
          <p:nvPr>
            <p:ph type="body" idx="1"/>
          </p:nvPr>
        </p:nvSpPr>
        <p:spPr>
          <a:xfrm>
            <a:off x="6717323" y="255466"/>
            <a:ext cx="4282773" cy="594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084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Calibri"/>
              <a:buChar char="•"/>
              <a:defRPr sz="2000"/>
            </a:lvl1pPr>
            <a:lvl2pPr marL="914400" lvl="1" indent="-35306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960"/>
              <a:buFont typeface="Calibri"/>
              <a:buChar char="•"/>
              <a:defRPr sz="2800"/>
            </a:lvl2pPr>
            <a:lvl3pPr marL="1371600" lvl="2" indent="-3352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Calibri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7" name="Google Shape;32;p10"/>
          <p:cNvSpPr txBox="1">
            <a:spLocks noGrp="1"/>
          </p:cNvSpPr>
          <p:nvPr>
            <p:ph type="body" idx="2"/>
          </p:nvPr>
        </p:nvSpPr>
        <p:spPr>
          <a:xfrm>
            <a:off x="2057400" y="1505441"/>
            <a:ext cx="4448908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980"/>
              <a:buFont typeface="Calibri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840"/>
              <a:buFont typeface="Calibri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1080978" y="5909480"/>
            <a:ext cx="816948" cy="807843"/>
            <a:chOff x="11080978" y="5909480"/>
            <a:chExt cx="816948" cy="807843"/>
          </a:xfrm>
        </p:grpSpPr>
        <p:sp>
          <p:nvSpPr>
            <p:cNvPr id="12" name="Rectangle 11"/>
            <p:cNvSpPr/>
            <p:nvPr userDrawn="1"/>
          </p:nvSpPr>
          <p:spPr>
            <a:xfrm>
              <a:off x="11080978" y="5909480"/>
              <a:ext cx="816948" cy="8078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9235" y="5998997"/>
              <a:ext cx="660434" cy="6540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4983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635368" y="-35170"/>
            <a:ext cx="9864970" cy="68931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Google Shape;24;p7"/>
          <p:cNvSpPr txBox="1">
            <a:spLocks noGrp="1"/>
          </p:cNvSpPr>
          <p:nvPr>
            <p:ph type="body" idx="10"/>
          </p:nvPr>
        </p:nvSpPr>
        <p:spPr>
          <a:xfrm>
            <a:off x="2094523" y="1496353"/>
            <a:ext cx="4554412" cy="5081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306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960"/>
              <a:buFont typeface="Calibri"/>
              <a:buChar char="•"/>
              <a:defRPr sz="2000"/>
            </a:lvl1pPr>
            <a:lvl2pPr marL="914400" lvl="1" indent="-3352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Calibri"/>
              <a:buChar char="•"/>
              <a:defRPr sz="2400"/>
            </a:lvl2pPr>
            <a:lvl3pPr marL="1371600" lvl="2" indent="-3175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 dirty="0"/>
          </a:p>
        </p:txBody>
      </p:sp>
      <p:sp>
        <p:nvSpPr>
          <p:cNvPr id="8" name="Google Shape;24;p7"/>
          <p:cNvSpPr txBox="1">
            <a:spLocks noGrp="1"/>
          </p:cNvSpPr>
          <p:nvPr>
            <p:ph type="body" idx="11"/>
          </p:nvPr>
        </p:nvSpPr>
        <p:spPr>
          <a:xfrm>
            <a:off x="6727192" y="1496353"/>
            <a:ext cx="4112712" cy="5081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306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960"/>
              <a:buFont typeface="Calibri"/>
              <a:buChar char="•"/>
              <a:defRPr sz="2000"/>
            </a:lvl1pPr>
            <a:lvl2pPr marL="914400" lvl="1" indent="-3352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Calibri"/>
              <a:buChar char="•"/>
              <a:defRPr sz="2400"/>
            </a:lvl2pPr>
            <a:lvl3pPr marL="1371600" lvl="2" indent="-3175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 dirty="0"/>
          </a:p>
        </p:txBody>
      </p:sp>
      <p:sp>
        <p:nvSpPr>
          <p:cNvPr id="9" name="Google Shape;12;p4"/>
          <p:cNvSpPr txBox="1">
            <a:spLocks noGrp="1"/>
          </p:cNvSpPr>
          <p:nvPr>
            <p:ph type="ctrTitle"/>
          </p:nvPr>
        </p:nvSpPr>
        <p:spPr>
          <a:xfrm>
            <a:off x="2094523" y="492371"/>
            <a:ext cx="8745381" cy="9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  <a:defRPr sz="3600" b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1080978" y="5909480"/>
            <a:ext cx="816948" cy="807843"/>
            <a:chOff x="11080978" y="5909480"/>
            <a:chExt cx="816948" cy="807843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1080978" y="5909480"/>
              <a:ext cx="816948" cy="8078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9235" y="5998997"/>
              <a:ext cx="660434" cy="6540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5308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635368" y="-35170"/>
            <a:ext cx="9864970" cy="68931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11080978" y="5909480"/>
            <a:ext cx="816948" cy="807843"/>
            <a:chOff x="11080978" y="5909480"/>
            <a:chExt cx="816948" cy="807843"/>
          </a:xfrm>
        </p:grpSpPr>
        <p:sp>
          <p:nvSpPr>
            <p:cNvPr id="4" name="Rectangle 3"/>
            <p:cNvSpPr/>
            <p:nvPr userDrawn="1"/>
          </p:nvSpPr>
          <p:spPr>
            <a:xfrm>
              <a:off x="11080978" y="5909480"/>
              <a:ext cx="816948" cy="8078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9235" y="5998997"/>
              <a:ext cx="660434" cy="6540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9407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 rot="10800000">
            <a:off x="6243177" y="23157"/>
            <a:ext cx="5930031" cy="4594968"/>
            <a:chOff x="-21109" y="143706"/>
            <a:chExt cx="6454481" cy="6668461"/>
          </a:xfrm>
        </p:grpSpPr>
        <p:sp>
          <p:nvSpPr>
            <p:cNvPr id="3" name="Isosceles Triangle 2"/>
            <p:cNvSpPr/>
            <p:nvPr/>
          </p:nvSpPr>
          <p:spPr>
            <a:xfrm rot="5400000">
              <a:off x="-48492" y="186306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4" name="Isosceles Triangle 3"/>
            <p:cNvSpPr/>
            <p:nvPr/>
          </p:nvSpPr>
          <p:spPr>
            <a:xfrm rot="5400000">
              <a:off x="630121" y="555919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5" name="Isosceles Triangle 4"/>
            <p:cNvSpPr/>
            <p:nvPr/>
          </p:nvSpPr>
          <p:spPr>
            <a:xfrm rot="5400000">
              <a:off x="1349699" y="200319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6" name="Isosceles Triangle 5"/>
            <p:cNvSpPr/>
            <p:nvPr/>
          </p:nvSpPr>
          <p:spPr>
            <a:xfrm rot="16200000">
              <a:off x="121368" y="569931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7" name="Isosceles Triangle 6"/>
            <p:cNvSpPr/>
            <p:nvPr/>
          </p:nvSpPr>
          <p:spPr>
            <a:xfrm rot="5400000">
              <a:off x="1638149" y="3086732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8" name="Isosceles Triangle 7"/>
            <p:cNvSpPr/>
            <p:nvPr/>
          </p:nvSpPr>
          <p:spPr>
            <a:xfrm rot="5400000">
              <a:off x="5491430" y="3724659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9" name="Isosceles Triangle 8"/>
            <p:cNvSpPr/>
            <p:nvPr/>
          </p:nvSpPr>
          <p:spPr>
            <a:xfrm rot="16200000">
              <a:off x="4982677" y="3738671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0" name="Isosceles Triangle 9"/>
            <p:cNvSpPr/>
            <p:nvPr/>
          </p:nvSpPr>
          <p:spPr>
            <a:xfrm rot="5400000">
              <a:off x="1314082" y="941690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1" name="Isosceles Triangle 10"/>
            <p:cNvSpPr/>
            <p:nvPr/>
          </p:nvSpPr>
          <p:spPr>
            <a:xfrm rot="16200000">
              <a:off x="805329" y="955702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2" name="Isosceles Triangle 11"/>
            <p:cNvSpPr/>
            <p:nvPr/>
          </p:nvSpPr>
          <p:spPr>
            <a:xfrm rot="5400000">
              <a:off x="4052522" y="2480520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3" name="Isosceles Triangle 12"/>
            <p:cNvSpPr/>
            <p:nvPr/>
          </p:nvSpPr>
          <p:spPr>
            <a:xfrm rot="16200000">
              <a:off x="3543769" y="2494532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4" name="Isosceles Triangle 13"/>
            <p:cNvSpPr/>
            <p:nvPr/>
          </p:nvSpPr>
          <p:spPr>
            <a:xfrm rot="5400000">
              <a:off x="2680131" y="2481202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5" name="Isosceles Triangle 14"/>
            <p:cNvSpPr/>
            <p:nvPr/>
          </p:nvSpPr>
          <p:spPr>
            <a:xfrm rot="16200000">
              <a:off x="2171378" y="2495214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6" name="Isosceles Triangle 15"/>
            <p:cNvSpPr/>
            <p:nvPr/>
          </p:nvSpPr>
          <p:spPr>
            <a:xfrm rot="5400000">
              <a:off x="1985640" y="2110908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7" name="Isosceles Triangle 16"/>
            <p:cNvSpPr/>
            <p:nvPr/>
          </p:nvSpPr>
          <p:spPr>
            <a:xfrm rot="16200000">
              <a:off x="1476887" y="1371320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8" name="Isosceles Triangle 17"/>
            <p:cNvSpPr/>
            <p:nvPr/>
          </p:nvSpPr>
          <p:spPr>
            <a:xfrm rot="5400000">
              <a:off x="6106361" y="2124920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9" name="Isosceles Triangle 18"/>
            <p:cNvSpPr/>
            <p:nvPr/>
          </p:nvSpPr>
          <p:spPr>
            <a:xfrm rot="16200000">
              <a:off x="5597608" y="2138932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20" name="Isosceles Triangle 19"/>
            <p:cNvSpPr/>
            <p:nvPr/>
          </p:nvSpPr>
          <p:spPr>
            <a:xfrm rot="5400000">
              <a:off x="-48493" y="2478227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21" name="Isosceles Triangle 20"/>
            <p:cNvSpPr/>
            <p:nvPr/>
          </p:nvSpPr>
          <p:spPr>
            <a:xfrm rot="5400000">
              <a:off x="4767613" y="2095084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22" name="Isosceles Triangle 21"/>
            <p:cNvSpPr/>
            <p:nvPr/>
          </p:nvSpPr>
          <p:spPr>
            <a:xfrm rot="5400000">
              <a:off x="5455401" y="2506008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23" name="Isosceles Triangle 22"/>
            <p:cNvSpPr/>
            <p:nvPr/>
          </p:nvSpPr>
          <p:spPr>
            <a:xfrm rot="16200000">
              <a:off x="121367" y="1371320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24" name="Isosceles Triangle 23"/>
            <p:cNvSpPr/>
            <p:nvPr/>
          </p:nvSpPr>
          <p:spPr>
            <a:xfrm rot="16200000">
              <a:off x="772326" y="1726920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25" name="Isosceles Triangle 24"/>
            <p:cNvSpPr/>
            <p:nvPr/>
          </p:nvSpPr>
          <p:spPr>
            <a:xfrm rot="16200000">
              <a:off x="2822336" y="2124920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26" name="Isosceles Triangle 25"/>
            <p:cNvSpPr/>
            <p:nvPr/>
          </p:nvSpPr>
          <p:spPr>
            <a:xfrm rot="16200000">
              <a:off x="131632" y="2122320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27" name="Isosceles Triangle 26"/>
            <p:cNvSpPr/>
            <p:nvPr/>
          </p:nvSpPr>
          <p:spPr>
            <a:xfrm rot="16200000">
              <a:off x="1484414" y="2122620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28" name="Isosceles Triangle 27"/>
            <p:cNvSpPr/>
            <p:nvPr/>
          </p:nvSpPr>
          <p:spPr>
            <a:xfrm rot="16200000">
              <a:off x="781205" y="2492232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29" name="Isosceles Triangle 28"/>
            <p:cNvSpPr/>
            <p:nvPr/>
          </p:nvSpPr>
          <p:spPr>
            <a:xfrm rot="5400000">
              <a:off x="-48494" y="3277917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30" name="Isosceles Triangle 29"/>
            <p:cNvSpPr>
              <a:spLocks noChangeAspect="1"/>
            </p:cNvSpPr>
            <p:nvPr/>
          </p:nvSpPr>
          <p:spPr>
            <a:xfrm rot="5400000">
              <a:off x="617218" y="2860683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31" name="Isosceles Triangle 30"/>
            <p:cNvSpPr>
              <a:spLocks noChangeAspect="1"/>
            </p:cNvSpPr>
            <p:nvPr/>
          </p:nvSpPr>
          <p:spPr>
            <a:xfrm rot="5400000">
              <a:off x="2624417" y="4062938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32" name="Isosceles Triangle 31"/>
            <p:cNvSpPr>
              <a:spLocks noChangeAspect="1"/>
            </p:cNvSpPr>
            <p:nvPr/>
          </p:nvSpPr>
          <p:spPr>
            <a:xfrm rot="5400000">
              <a:off x="4038815" y="4068905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33" name="Isosceles Triangle 32"/>
            <p:cNvSpPr/>
            <p:nvPr/>
          </p:nvSpPr>
          <p:spPr>
            <a:xfrm rot="5400000">
              <a:off x="630121" y="3680483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34" name="Isosceles Triangle 33"/>
            <p:cNvSpPr>
              <a:spLocks noChangeAspect="1"/>
            </p:cNvSpPr>
            <p:nvPr/>
          </p:nvSpPr>
          <p:spPr>
            <a:xfrm rot="16200000">
              <a:off x="2794228" y="3611373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35" name="Isosceles Triangle 34"/>
            <p:cNvSpPr>
              <a:spLocks noChangeAspect="1"/>
            </p:cNvSpPr>
            <p:nvPr/>
          </p:nvSpPr>
          <p:spPr>
            <a:xfrm rot="16200000">
              <a:off x="-482" y="3611374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36" name="Isosceles Triangle 35"/>
            <p:cNvSpPr>
              <a:spLocks noChangeAspect="1"/>
            </p:cNvSpPr>
            <p:nvPr/>
          </p:nvSpPr>
          <p:spPr>
            <a:xfrm rot="16200000">
              <a:off x="-6931" y="4419004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37" name="Isosceles Triangle 36"/>
            <p:cNvSpPr>
              <a:spLocks/>
            </p:cNvSpPr>
            <p:nvPr/>
          </p:nvSpPr>
          <p:spPr>
            <a:xfrm rot="16200000">
              <a:off x="-10305" y="5177638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38" name="Isosceles Triangle 37"/>
            <p:cNvSpPr>
              <a:spLocks/>
            </p:cNvSpPr>
            <p:nvPr/>
          </p:nvSpPr>
          <p:spPr>
            <a:xfrm rot="16200000">
              <a:off x="7184" y="5977931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39" name="Isosceles Triangle 38"/>
            <p:cNvSpPr>
              <a:spLocks/>
            </p:cNvSpPr>
            <p:nvPr/>
          </p:nvSpPr>
          <p:spPr>
            <a:xfrm rot="16200000">
              <a:off x="663388" y="6330745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40" name="Isosceles Triangle 39"/>
            <p:cNvSpPr>
              <a:spLocks/>
            </p:cNvSpPr>
            <p:nvPr/>
          </p:nvSpPr>
          <p:spPr>
            <a:xfrm rot="16200000">
              <a:off x="698766" y="5584983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41" name="Isosceles Triangle 40"/>
            <p:cNvSpPr>
              <a:spLocks/>
            </p:cNvSpPr>
            <p:nvPr/>
          </p:nvSpPr>
          <p:spPr>
            <a:xfrm rot="16200000">
              <a:off x="2029437" y="5558521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42" name="Isosceles Triangle 41"/>
            <p:cNvSpPr>
              <a:spLocks/>
            </p:cNvSpPr>
            <p:nvPr/>
          </p:nvSpPr>
          <p:spPr>
            <a:xfrm rot="16200000">
              <a:off x="2054286" y="6330745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43" name="Isosceles Triangle 42"/>
            <p:cNvSpPr>
              <a:spLocks/>
            </p:cNvSpPr>
            <p:nvPr/>
          </p:nvSpPr>
          <p:spPr>
            <a:xfrm rot="16200000">
              <a:off x="5447038" y="5925450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44" name="Isosceles Triangle 43"/>
            <p:cNvSpPr>
              <a:spLocks/>
            </p:cNvSpPr>
            <p:nvPr/>
          </p:nvSpPr>
          <p:spPr>
            <a:xfrm rot="16200000">
              <a:off x="2722531" y="5912575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45" name="Isosceles Triangle 44"/>
            <p:cNvSpPr>
              <a:spLocks/>
            </p:cNvSpPr>
            <p:nvPr/>
          </p:nvSpPr>
          <p:spPr>
            <a:xfrm rot="16200000">
              <a:off x="2722531" y="5177637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46" name="Isosceles Triangle 45"/>
            <p:cNvSpPr>
              <a:spLocks/>
            </p:cNvSpPr>
            <p:nvPr/>
          </p:nvSpPr>
          <p:spPr>
            <a:xfrm rot="16200000">
              <a:off x="1403327" y="5177636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47" name="Isosceles Triangle 46"/>
            <p:cNvSpPr/>
            <p:nvPr/>
          </p:nvSpPr>
          <p:spPr>
            <a:xfrm rot="5400000">
              <a:off x="1262414" y="5571738"/>
              <a:ext cx="529200" cy="4680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baseline="-25000" dirty="0"/>
            </a:p>
          </p:txBody>
        </p:sp>
        <p:sp>
          <p:nvSpPr>
            <p:cNvPr id="48" name="Isosceles Triangle 47"/>
            <p:cNvSpPr/>
            <p:nvPr/>
          </p:nvSpPr>
          <p:spPr>
            <a:xfrm rot="5400000">
              <a:off x="609617" y="5144318"/>
              <a:ext cx="529200" cy="4680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baseline="-25000" dirty="0"/>
            </a:p>
          </p:txBody>
        </p:sp>
        <p:sp>
          <p:nvSpPr>
            <p:cNvPr id="49" name="Isosceles Triangle 48"/>
            <p:cNvSpPr/>
            <p:nvPr/>
          </p:nvSpPr>
          <p:spPr>
            <a:xfrm rot="5400000">
              <a:off x="2649261" y="6313567"/>
              <a:ext cx="529200" cy="4680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baseline="-25000" dirty="0"/>
            </a:p>
          </p:txBody>
        </p:sp>
        <p:sp>
          <p:nvSpPr>
            <p:cNvPr id="50" name="Isosceles Triangle 49"/>
            <p:cNvSpPr/>
            <p:nvPr/>
          </p:nvSpPr>
          <p:spPr>
            <a:xfrm rot="5400000">
              <a:off x="4756200" y="5901818"/>
              <a:ext cx="529200" cy="4680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baseline="-25000" dirty="0"/>
            </a:p>
          </p:txBody>
        </p:sp>
        <p:sp>
          <p:nvSpPr>
            <p:cNvPr id="51" name="Isosceles Triangle 50"/>
            <p:cNvSpPr/>
            <p:nvPr/>
          </p:nvSpPr>
          <p:spPr>
            <a:xfrm rot="5400000">
              <a:off x="-28222" y="6307332"/>
              <a:ext cx="529200" cy="4680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baseline="-25000" dirty="0"/>
            </a:p>
          </p:txBody>
        </p:sp>
        <p:sp>
          <p:nvSpPr>
            <p:cNvPr id="52" name="Isosceles Triangle 51"/>
            <p:cNvSpPr>
              <a:spLocks noChangeAspect="1"/>
            </p:cNvSpPr>
            <p:nvPr/>
          </p:nvSpPr>
          <p:spPr>
            <a:xfrm rot="5400000">
              <a:off x="-76553" y="4803985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53" name="Isosceles Triangle 52"/>
            <p:cNvSpPr>
              <a:spLocks noChangeAspect="1"/>
            </p:cNvSpPr>
            <p:nvPr/>
          </p:nvSpPr>
          <p:spPr>
            <a:xfrm rot="5400000">
              <a:off x="4009362" y="4821741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54" name="Isosceles Triangle 53"/>
            <p:cNvSpPr>
              <a:spLocks noChangeAspect="1"/>
            </p:cNvSpPr>
            <p:nvPr/>
          </p:nvSpPr>
          <p:spPr>
            <a:xfrm rot="16200000">
              <a:off x="3445186" y="4821740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55" name="Isosceles Triangle 54"/>
            <p:cNvSpPr>
              <a:spLocks noChangeAspect="1"/>
            </p:cNvSpPr>
            <p:nvPr/>
          </p:nvSpPr>
          <p:spPr>
            <a:xfrm rot="5400000">
              <a:off x="1978376" y="4392622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56" name="Isosceles Triangle 55"/>
            <p:cNvSpPr>
              <a:spLocks noChangeAspect="1"/>
            </p:cNvSpPr>
            <p:nvPr/>
          </p:nvSpPr>
          <p:spPr>
            <a:xfrm rot="16200000">
              <a:off x="1431452" y="4401247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57" name="Isosceles Triangle 56"/>
            <p:cNvSpPr>
              <a:spLocks noChangeAspect="1"/>
            </p:cNvSpPr>
            <p:nvPr/>
          </p:nvSpPr>
          <p:spPr>
            <a:xfrm rot="5400000">
              <a:off x="4745019" y="4471800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58" name="Isosceles Triangle 57"/>
            <p:cNvSpPr>
              <a:spLocks noChangeAspect="1"/>
            </p:cNvSpPr>
            <p:nvPr/>
          </p:nvSpPr>
          <p:spPr>
            <a:xfrm rot="16200000">
              <a:off x="4180843" y="4471799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59" name="Isosceles Triangle 58"/>
            <p:cNvSpPr>
              <a:spLocks noChangeAspect="1"/>
            </p:cNvSpPr>
            <p:nvPr/>
          </p:nvSpPr>
          <p:spPr>
            <a:xfrm rot="5400000">
              <a:off x="5439372" y="4823031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60" name="Isosceles Triangle 59"/>
            <p:cNvSpPr>
              <a:spLocks noChangeAspect="1"/>
            </p:cNvSpPr>
            <p:nvPr/>
          </p:nvSpPr>
          <p:spPr>
            <a:xfrm rot="16200000">
              <a:off x="4875196" y="4823030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61" name="Isosceles Triangle 60"/>
            <p:cNvSpPr>
              <a:spLocks noChangeAspect="1"/>
            </p:cNvSpPr>
            <p:nvPr/>
          </p:nvSpPr>
          <p:spPr>
            <a:xfrm rot="5400000">
              <a:off x="2686357" y="4844355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62" name="Isosceles Triangle 61"/>
            <p:cNvSpPr>
              <a:spLocks noChangeAspect="1"/>
            </p:cNvSpPr>
            <p:nvPr/>
          </p:nvSpPr>
          <p:spPr>
            <a:xfrm rot="16200000">
              <a:off x="2115664" y="4062937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63" name="Isosceles Triangle 62"/>
            <p:cNvSpPr>
              <a:spLocks noChangeAspect="1"/>
            </p:cNvSpPr>
            <p:nvPr/>
          </p:nvSpPr>
          <p:spPr>
            <a:xfrm rot="16200000">
              <a:off x="725491" y="4022068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64" name="Isosceles Triangle 63"/>
            <p:cNvSpPr>
              <a:spLocks noChangeAspect="1"/>
            </p:cNvSpPr>
            <p:nvPr/>
          </p:nvSpPr>
          <p:spPr>
            <a:xfrm rot="5400000">
              <a:off x="3345849" y="4471798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65" name="Isosceles Triangle 64"/>
            <p:cNvSpPr/>
            <p:nvPr/>
          </p:nvSpPr>
          <p:spPr>
            <a:xfrm rot="5400000">
              <a:off x="4759045" y="5144318"/>
              <a:ext cx="529200" cy="4680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baseline="-25000" dirty="0"/>
            </a:p>
          </p:txBody>
        </p:sp>
        <p:sp>
          <p:nvSpPr>
            <p:cNvPr id="66" name="Google Shape;108;p1"/>
            <p:cNvSpPr/>
            <p:nvPr/>
          </p:nvSpPr>
          <p:spPr>
            <a:xfrm>
              <a:off x="104774" y="4595202"/>
              <a:ext cx="5750742" cy="8054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7845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 rot="10800000">
            <a:off x="6243177" y="23157"/>
            <a:ext cx="5930031" cy="4594968"/>
            <a:chOff x="-21109" y="143706"/>
            <a:chExt cx="6454481" cy="6668461"/>
          </a:xfrm>
        </p:grpSpPr>
        <p:sp>
          <p:nvSpPr>
            <p:cNvPr id="3" name="Isosceles Triangle 2"/>
            <p:cNvSpPr/>
            <p:nvPr/>
          </p:nvSpPr>
          <p:spPr>
            <a:xfrm rot="5400000">
              <a:off x="-48492" y="186306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4" name="Isosceles Triangle 3"/>
            <p:cNvSpPr/>
            <p:nvPr/>
          </p:nvSpPr>
          <p:spPr>
            <a:xfrm rot="5400000">
              <a:off x="630121" y="555919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5" name="Isosceles Triangle 4"/>
            <p:cNvSpPr/>
            <p:nvPr/>
          </p:nvSpPr>
          <p:spPr>
            <a:xfrm rot="5400000">
              <a:off x="1349699" y="200319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6" name="Isosceles Triangle 5"/>
            <p:cNvSpPr/>
            <p:nvPr/>
          </p:nvSpPr>
          <p:spPr>
            <a:xfrm rot="16200000">
              <a:off x="121368" y="569931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7" name="Isosceles Triangle 6"/>
            <p:cNvSpPr/>
            <p:nvPr/>
          </p:nvSpPr>
          <p:spPr>
            <a:xfrm rot="5400000">
              <a:off x="1638149" y="3086732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8" name="Isosceles Triangle 7"/>
            <p:cNvSpPr/>
            <p:nvPr/>
          </p:nvSpPr>
          <p:spPr>
            <a:xfrm rot="5400000">
              <a:off x="5491430" y="3724659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9" name="Isosceles Triangle 8"/>
            <p:cNvSpPr/>
            <p:nvPr/>
          </p:nvSpPr>
          <p:spPr>
            <a:xfrm rot="16200000">
              <a:off x="4982677" y="3738671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0" name="Isosceles Triangle 9"/>
            <p:cNvSpPr/>
            <p:nvPr/>
          </p:nvSpPr>
          <p:spPr>
            <a:xfrm rot="5400000">
              <a:off x="1314082" y="941690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1" name="Isosceles Triangle 10"/>
            <p:cNvSpPr/>
            <p:nvPr/>
          </p:nvSpPr>
          <p:spPr>
            <a:xfrm rot="16200000">
              <a:off x="805329" y="955702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2" name="Isosceles Triangle 11"/>
            <p:cNvSpPr/>
            <p:nvPr/>
          </p:nvSpPr>
          <p:spPr>
            <a:xfrm rot="5400000">
              <a:off x="4052522" y="2480520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3" name="Isosceles Triangle 12"/>
            <p:cNvSpPr/>
            <p:nvPr/>
          </p:nvSpPr>
          <p:spPr>
            <a:xfrm rot="16200000">
              <a:off x="3543769" y="2494532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4" name="Isosceles Triangle 13"/>
            <p:cNvSpPr/>
            <p:nvPr/>
          </p:nvSpPr>
          <p:spPr>
            <a:xfrm rot="5400000">
              <a:off x="2680131" y="2481202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5" name="Isosceles Triangle 14"/>
            <p:cNvSpPr/>
            <p:nvPr/>
          </p:nvSpPr>
          <p:spPr>
            <a:xfrm rot="16200000">
              <a:off x="2171378" y="2495214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6" name="Isosceles Triangle 15"/>
            <p:cNvSpPr/>
            <p:nvPr/>
          </p:nvSpPr>
          <p:spPr>
            <a:xfrm rot="5400000">
              <a:off x="1985640" y="2110908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7" name="Isosceles Triangle 16"/>
            <p:cNvSpPr/>
            <p:nvPr/>
          </p:nvSpPr>
          <p:spPr>
            <a:xfrm rot="16200000">
              <a:off x="1476887" y="1371320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8" name="Isosceles Triangle 17"/>
            <p:cNvSpPr/>
            <p:nvPr/>
          </p:nvSpPr>
          <p:spPr>
            <a:xfrm rot="5400000">
              <a:off x="6106361" y="2124920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19" name="Isosceles Triangle 18"/>
            <p:cNvSpPr/>
            <p:nvPr/>
          </p:nvSpPr>
          <p:spPr>
            <a:xfrm rot="16200000">
              <a:off x="5597608" y="2138932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20" name="Isosceles Triangle 19"/>
            <p:cNvSpPr/>
            <p:nvPr/>
          </p:nvSpPr>
          <p:spPr>
            <a:xfrm rot="5400000">
              <a:off x="-48493" y="2478227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21" name="Isosceles Triangle 20"/>
            <p:cNvSpPr/>
            <p:nvPr/>
          </p:nvSpPr>
          <p:spPr>
            <a:xfrm rot="5400000">
              <a:off x="4767613" y="2095084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22" name="Isosceles Triangle 21"/>
            <p:cNvSpPr/>
            <p:nvPr/>
          </p:nvSpPr>
          <p:spPr>
            <a:xfrm rot="5400000">
              <a:off x="5455401" y="2506008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23" name="Isosceles Triangle 22"/>
            <p:cNvSpPr/>
            <p:nvPr/>
          </p:nvSpPr>
          <p:spPr>
            <a:xfrm rot="16200000">
              <a:off x="121367" y="1371320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24" name="Isosceles Triangle 23"/>
            <p:cNvSpPr/>
            <p:nvPr/>
          </p:nvSpPr>
          <p:spPr>
            <a:xfrm rot="16200000">
              <a:off x="772326" y="1726920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25" name="Isosceles Triangle 24"/>
            <p:cNvSpPr/>
            <p:nvPr/>
          </p:nvSpPr>
          <p:spPr>
            <a:xfrm rot="16200000">
              <a:off x="2822336" y="2124920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26" name="Isosceles Triangle 25"/>
            <p:cNvSpPr/>
            <p:nvPr/>
          </p:nvSpPr>
          <p:spPr>
            <a:xfrm rot="16200000">
              <a:off x="131632" y="2122320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27" name="Isosceles Triangle 26"/>
            <p:cNvSpPr/>
            <p:nvPr/>
          </p:nvSpPr>
          <p:spPr>
            <a:xfrm rot="16200000">
              <a:off x="1484414" y="2122620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28" name="Isosceles Triangle 27"/>
            <p:cNvSpPr/>
            <p:nvPr/>
          </p:nvSpPr>
          <p:spPr>
            <a:xfrm rot="16200000">
              <a:off x="781205" y="2492232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29" name="Isosceles Triangle 28"/>
            <p:cNvSpPr/>
            <p:nvPr/>
          </p:nvSpPr>
          <p:spPr>
            <a:xfrm rot="5400000">
              <a:off x="-48494" y="3277917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30" name="Isosceles Triangle 29"/>
            <p:cNvSpPr>
              <a:spLocks noChangeAspect="1"/>
            </p:cNvSpPr>
            <p:nvPr/>
          </p:nvSpPr>
          <p:spPr>
            <a:xfrm rot="5400000">
              <a:off x="617218" y="2860683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31" name="Isosceles Triangle 30"/>
            <p:cNvSpPr>
              <a:spLocks noChangeAspect="1"/>
            </p:cNvSpPr>
            <p:nvPr/>
          </p:nvSpPr>
          <p:spPr>
            <a:xfrm rot="5400000">
              <a:off x="2624417" y="4062938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32" name="Isosceles Triangle 31"/>
            <p:cNvSpPr>
              <a:spLocks noChangeAspect="1"/>
            </p:cNvSpPr>
            <p:nvPr/>
          </p:nvSpPr>
          <p:spPr>
            <a:xfrm rot="5400000">
              <a:off x="4038815" y="4068905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33" name="Isosceles Triangle 32"/>
            <p:cNvSpPr/>
            <p:nvPr/>
          </p:nvSpPr>
          <p:spPr>
            <a:xfrm rot="5400000">
              <a:off x="630121" y="3680483"/>
              <a:ext cx="369612" cy="28441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34" name="Isosceles Triangle 33"/>
            <p:cNvSpPr>
              <a:spLocks noChangeAspect="1"/>
            </p:cNvSpPr>
            <p:nvPr/>
          </p:nvSpPr>
          <p:spPr>
            <a:xfrm rot="16200000">
              <a:off x="2794228" y="3611373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35" name="Isosceles Triangle 34"/>
            <p:cNvSpPr>
              <a:spLocks noChangeAspect="1"/>
            </p:cNvSpPr>
            <p:nvPr/>
          </p:nvSpPr>
          <p:spPr>
            <a:xfrm rot="16200000">
              <a:off x="-482" y="3611374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36" name="Isosceles Triangle 35"/>
            <p:cNvSpPr>
              <a:spLocks noChangeAspect="1"/>
            </p:cNvSpPr>
            <p:nvPr/>
          </p:nvSpPr>
          <p:spPr>
            <a:xfrm rot="16200000">
              <a:off x="-6931" y="4419004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37" name="Isosceles Triangle 36"/>
            <p:cNvSpPr>
              <a:spLocks/>
            </p:cNvSpPr>
            <p:nvPr/>
          </p:nvSpPr>
          <p:spPr>
            <a:xfrm rot="16200000">
              <a:off x="-10305" y="5177638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38" name="Isosceles Triangle 37"/>
            <p:cNvSpPr>
              <a:spLocks/>
            </p:cNvSpPr>
            <p:nvPr/>
          </p:nvSpPr>
          <p:spPr>
            <a:xfrm rot="16200000">
              <a:off x="7184" y="5977931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39" name="Isosceles Triangle 38"/>
            <p:cNvSpPr>
              <a:spLocks/>
            </p:cNvSpPr>
            <p:nvPr/>
          </p:nvSpPr>
          <p:spPr>
            <a:xfrm rot="16200000">
              <a:off x="663388" y="6330745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40" name="Isosceles Triangle 39"/>
            <p:cNvSpPr>
              <a:spLocks/>
            </p:cNvSpPr>
            <p:nvPr/>
          </p:nvSpPr>
          <p:spPr>
            <a:xfrm rot="16200000">
              <a:off x="698766" y="5584983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41" name="Isosceles Triangle 40"/>
            <p:cNvSpPr>
              <a:spLocks/>
            </p:cNvSpPr>
            <p:nvPr/>
          </p:nvSpPr>
          <p:spPr>
            <a:xfrm rot="16200000">
              <a:off x="2029437" y="5558521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42" name="Isosceles Triangle 41"/>
            <p:cNvSpPr>
              <a:spLocks/>
            </p:cNvSpPr>
            <p:nvPr/>
          </p:nvSpPr>
          <p:spPr>
            <a:xfrm rot="16200000">
              <a:off x="2054286" y="6330745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43" name="Isosceles Triangle 42"/>
            <p:cNvSpPr>
              <a:spLocks/>
            </p:cNvSpPr>
            <p:nvPr/>
          </p:nvSpPr>
          <p:spPr>
            <a:xfrm rot="16200000">
              <a:off x="5447038" y="5925450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44" name="Isosceles Triangle 43"/>
            <p:cNvSpPr>
              <a:spLocks/>
            </p:cNvSpPr>
            <p:nvPr/>
          </p:nvSpPr>
          <p:spPr>
            <a:xfrm rot="16200000">
              <a:off x="2722531" y="5912575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45" name="Isosceles Triangle 44"/>
            <p:cNvSpPr>
              <a:spLocks/>
            </p:cNvSpPr>
            <p:nvPr/>
          </p:nvSpPr>
          <p:spPr>
            <a:xfrm rot="16200000">
              <a:off x="2722531" y="5177637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46" name="Isosceles Triangle 45"/>
            <p:cNvSpPr>
              <a:spLocks/>
            </p:cNvSpPr>
            <p:nvPr/>
          </p:nvSpPr>
          <p:spPr>
            <a:xfrm rot="16200000">
              <a:off x="1403327" y="5177636"/>
              <a:ext cx="516731" cy="421175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47" name="Isosceles Triangle 46"/>
            <p:cNvSpPr/>
            <p:nvPr/>
          </p:nvSpPr>
          <p:spPr>
            <a:xfrm rot="5400000">
              <a:off x="1262414" y="5571738"/>
              <a:ext cx="529200" cy="4680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baseline="-25000" dirty="0"/>
            </a:p>
          </p:txBody>
        </p:sp>
        <p:sp>
          <p:nvSpPr>
            <p:cNvPr id="48" name="Isosceles Triangle 47"/>
            <p:cNvSpPr/>
            <p:nvPr/>
          </p:nvSpPr>
          <p:spPr>
            <a:xfrm rot="5400000">
              <a:off x="609617" y="5144318"/>
              <a:ext cx="529200" cy="4680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baseline="-25000" dirty="0"/>
            </a:p>
          </p:txBody>
        </p:sp>
        <p:sp>
          <p:nvSpPr>
            <p:cNvPr id="49" name="Isosceles Triangle 48"/>
            <p:cNvSpPr/>
            <p:nvPr/>
          </p:nvSpPr>
          <p:spPr>
            <a:xfrm rot="5400000">
              <a:off x="2649261" y="6313567"/>
              <a:ext cx="529200" cy="4680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baseline="-25000" dirty="0"/>
            </a:p>
          </p:txBody>
        </p:sp>
        <p:sp>
          <p:nvSpPr>
            <p:cNvPr id="50" name="Isosceles Triangle 49"/>
            <p:cNvSpPr/>
            <p:nvPr/>
          </p:nvSpPr>
          <p:spPr>
            <a:xfrm rot="5400000">
              <a:off x="4756200" y="5901818"/>
              <a:ext cx="529200" cy="4680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baseline="-25000" dirty="0"/>
            </a:p>
          </p:txBody>
        </p:sp>
        <p:sp>
          <p:nvSpPr>
            <p:cNvPr id="51" name="Isosceles Triangle 50"/>
            <p:cNvSpPr/>
            <p:nvPr/>
          </p:nvSpPr>
          <p:spPr>
            <a:xfrm rot="5400000">
              <a:off x="-28222" y="6307332"/>
              <a:ext cx="529200" cy="4680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baseline="-25000" dirty="0"/>
            </a:p>
          </p:txBody>
        </p:sp>
        <p:sp>
          <p:nvSpPr>
            <p:cNvPr id="52" name="Isosceles Triangle 51"/>
            <p:cNvSpPr>
              <a:spLocks noChangeAspect="1"/>
            </p:cNvSpPr>
            <p:nvPr/>
          </p:nvSpPr>
          <p:spPr>
            <a:xfrm rot="5400000">
              <a:off x="-76553" y="4803985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53" name="Isosceles Triangle 52"/>
            <p:cNvSpPr>
              <a:spLocks noChangeAspect="1"/>
            </p:cNvSpPr>
            <p:nvPr/>
          </p:nvSpPr>
          <p:spPr>
            <a:xfrm rot="5400000">
              <a:off x="4009362" y="4821741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54" name="Isosceles Triangle 53"/>
            <p:cNvSpPr>
              <a:spLocks noChangeAspect="1"/>
            </p:cNvSpPr>
            <p:nvPr/>
          </p:nvSpPr>
          <p:spPr>
            <a:xfrm rot="16200000">
              <a:off x="3445186" y="4821740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55" name="Isosceles Triangle 54"/>
            <p:cNvSpPr>
              <a:spLocks noChangeAspect="1"/>
            </p:cNvSpPr>
            <p:nvPr/>
          </p:nvSpPr>
          <p:spPr>
            <a:xfrm rot="5400000">
              <a:off x="1978376" y="4392622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56" name="Isosceles Triangle 55"/>
            <p:cNvSpPr>
              <a:spLocks noChangeAspect="1"/>
            </p:cNvSpPr>
            <p:nvPr/>
          </p:nvSpPr>
          <p:spPr>
            <a:xfrm rot="16200000">
              <a:off x="1431452" y="4401247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57" name="Isosceles Triangle 56"/>
            <p:cNvSpPr>
              <a:spLocks noChangeAspect="1"/>
            </p:cNvSpPr>
            <p:nvPr/>
          </p:nvSpPr>
          <p:spPr>
            <a:xfrm rot="5400000">
              <a:off x="4745019" y="4471800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58" name="Isosceles Triangle 57"/>
            <p:cNvSpPr>
              <a:spLocks noChangeAspect="1"/>
            </p:cNvSpPr>
            <p:nvPr/>
          </p:nvSpPr>
          <p:spPr>
            <a:xfrm rot="16200000">
              <a:off x="4180843" y="4471799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59" name="Isosceles Triangle 58"/>
            <p:cNvSpPr>
              <a:spLocks noChangeAspect="1"/>
            </p:cNvSpPr>
            <p:nvPr/>
          </p:nvSpPr>
          <p:spPr>
            <a:xfrm rot="5400000">
              <a:off x="5439372" y="4823031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60" name="Isosceles Triangle 59"/>
            <p:cNvSpPr>
              <a:spLocks noChangeAspect="1"/>
            </p:cNvSpPr>
            <p:nvPr/>
          </p:nvSpPr>
          <p:spPr>
            <a:xfrm rot="16200000">
              <a:off x="4875196" y="4823030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61" name="Isosceles Triangle 60"/>
            <p:cNvSpPr>
              <a:spLocks noChangeAspect="1"/>
            </p:cNvSpPr>
            <p:nvPr/>
          </p:nvSpPr>
          <p:spPr>
            <a:xfrm rot="5400000">
              <a:off x="2686357" y="4844355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62" name="Isosceles Triangle 61"/>
            <p:cNvSpPr>
              <a:spLocks noChangeAspect="1"/>
            </p:cNvSpPr>
            <p:nvPr/>
          </p:nvSpPr>
          <p:spPr>
            <a:xfrm rot="16200000">
              <a:off x="2115664" y="4062937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63" name="Isosceles Triangle 62"/>
            <p:cNvSpPr>
              <a:spLocks noChangeAspect="1"/>
            </p:cNvSpPr>
            <p:nvPr/>
          </p:nvSpPr>
          <p:spPr>
            <a:xfrm rot="16200000">
              <a:off x="725491" y="4022068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64" name="Isosceles Triangle 63"/>
            <p:cNvSpPr>
              <a:spLocks noChangeAspect="1"/>
            </p:cNvSpPr>
            <p:nvPr/>
          </p:nvSpPr>
          <p:spPr>
            <a:xfrm rot="5400000">
              <a:off x="3345849" y="4471798"/>
              <a:ext cx="481039" cy="37015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65" name="Isosceles Triangle 64"/>
            <p:cNvSpPr/>
            <p:nvPr/>
          </p:nvSpPr>
          <p:spPr>
            <a:xfrm rot="5400000">
              <a:off x="4759045" y="5144318"/>
              <a:ext cx="529200" cy="4680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baseline="-25000" dirty="0"/>
            </a:p>
          </p:txBody>
        </p:sp>
        <p:sp>
          <p:nvSpPr>
            <p:cNvPr id="66" name="Google Shape;108;p1"/>
            <p:cNvSpPr/>
            <p:nvPr/>
          </p:nvSpPr>
          <p:spPr>
            <a:xfrm>
              <a:off x="104774" y="4595202"/>
              <a:ext cx="5750742" cy="8054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 userDrawn="1"/>
        </p:nvGrpSpPr>
        <p:grpSpPr>
          <a:xfrm>
            <a:off x="11080978" y="5909480"/>
            <a:ext cx="816948" cy="807843"/>
            <a:chOff x="11080978" y="5909480"/>
            <a:chExt cx="816948" cy="807843"/>
          </a:xfrm>
        </p:grpSpPr>
        <p:sp>
          <p:nvSpPr>
            <p:cNvPr id="68" name="Rectangle 67"/>
            <p:cNvSpPr/>
            <p:nvPr userDrawn="1"/>
          </p:nvSpPr>
          <p:spPr>
            <a:xfrm>
              <a:off x="11080978" y="5909480"/>
              <a:ext cx="816948" cy="8078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pic>
          <p:nvPicPr>
            <p:cNvPr id="69" name="Picture 68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9235" y="5998997"/>
              <a:ext cx="660434" cy="6540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65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635368" y="-35170"/>
            <a:ext cx="10556632" cy="68931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Rectangle 4"/>
          <p:cNvSpPr/>
          <p:nvPr userDrawn="1"/>
        </p:nvSpPr>
        <p:spPr>
          <a:xfrm>
            <a:off x="1635368" y="-17585"/>
            <a:ext cx="4751783" cy="68931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" name="Google Shape;12;p4"/>
          <p:cNvSpPr txBox="1">
            <a:spLocks noGrp="1"/>
          </p:cNvSpPr>
          <p:nvPr>
            <p:ph type="ctrTitle"/>
          </p:nvPr>
        </p:nvSpPr>
        <p:spPr>
          <a:xfrm>
            <a:off x="2094523" y="492371"/>
            <a:ext cx="4060617" cy="9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  <a:defRPr sz="3600" b="1">
                <a:solidFill>
                  <a:schemeClr val="bg1"/>
                </a:solidFill>
                <a:latin typeface="+mj-lt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2094523" y="1570895"/>
            <a:ext cx="4060617" cy="4917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240"/>
              <a:buFont typeface="Calibri"/>
              <a:buNone/>
              <a:defRPr sz="2000" b="0">
                <a:solidFill>
                  <a:schemeClr val="bg1"/>
                </a:solidFill>
                <a:latin typeface="+mj-lt"/>
                <a:ea typeface="Calibri"/>
                <a:cs typeface="Calibri"/>
                <a:sym typeface="Calibri"/>
              </a:defRPr>
            </a:lvl1pPr>
            <a:lvl2pPr lv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1680"/>
              <a:buFont typeface="Calibri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2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9" name="Google Shape;24;p7"/>
          <p:cNvSpPr txBox="1">
            <a:spLocks noGrp="1"/>
          </p:cNvSpPr>
          <p:nvPr>
            <p:ph type="body" idx="11"/>
          </p:nvPr>
        </p:nvSpPr>
        <p:spPr>
          <a:xfrm>
            <a:off x="6576238" y="492372"/>
            <a:ext cx="4482122" cy="5996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306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960"/>
              <a:buFont typeface="Calibri"/>
              <a:buChar char="•"/>
              <a:defRPr sz="2000" b="0">
                <a:latin typeface="+mj-lt"/>
              </a:defRPr>
            </a:lvl1pPr>
            <a:lvl2pPr marL="914400" lvl="1" indent="-3352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Calibri"/>
              <a:buChar char="•"/>
              <a:defRPr sz="2400"/>
            </a:lvl2pPr>
            <a:lvl3pPr marL="1371600" lvl="2" indent="-3175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11080978" y="5909480"/>
            <a:ext cx="816948" cy="807843"/>
            <a:chOff x="11080978" y="5909480"/>
            <a:chExt cx="816948" cy="807843"/>
          </a:xfrm>
        </p:grpSpPr>
        <p:sp>
          <p:nvSpPr>
            <p:cNvPr id="10" name="Rectangle 9"/>
            <p:cNvSpPr/>
            <p:nvPr userDrawn="1"/>
          </p:nvSpPr>
          <p:spPr>
            <a:xfrm>
              <a:off x="11080978" y="5909480"/>
              <a:ext cx="816948" cy="8078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9235" y="5998997"/>
              <a:ext cx="660434" cy="65404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635367" y="-35170"/>
            <a:ext cx="10691447" cy="68931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" name="Rectangle 2"/>
          <p:cNvSpPr/>
          <p:nvPr userDrawn="1"/>
        </p:nvSpPr>
        <p:spPr>
          <a:xfrm>
            <a:off x="1635367" y="-25459"/>
            <a:ext cx="5205047" cy="68931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2409091" y="2257253"/>
            <a:ext cx="3657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7200" b="1" dirty="0">
                <a:solidFill>
                  <a:schemeClr val="bg1"/>
                </a:solidFill>
              </a:rPr>
              <a:t>THANK YOU.</a:t>
            </a:r>
          </a:p>
        </p:txBody>
      </p:sp>
      <p:pic>
        <p:nvPicPr>
          <p:cNvPr id="6" name="Google Shape;1078;p28">
            <a:extLst>
              <a:ext uri="{FF2B5EF4-FFF2-40B4-BE49-F238E27FC236}">
                <a16:creationId xmlns:a16="http://schemas.microsoft.com/office/drawing/2014/main" id="{3A036518-FBBD-4500-8941-8CC8F7F78E40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71368" y="2257253"/>
            <a:ext cx="2379402" cy="24189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543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3"/>
          <p:cNvSpPr txBox="1"/>
          <p:nvPr/>
        </p:nvSpPr>
        <p:spPr>
          <a:xfrm>
            <a:off x="11508804" y="6234244"/>
            <a:ext cx="10021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Calibri"/>
              <a:buNone/>
            </a:pPr>
            <a:fld id="{00000000-1234-1234-1234-123412341234}" type="slidenum">
              <a:rPr lang="en-US" sz="11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1100"/>
                <a:buFont typeface="Calibri"/>
                <a:buNone/>
              </a:pPr>
              <a:t>‹#›</a:t>
            </a:fld>
            <a:endParaRPr sz="1100" b="0" i="0" u="none" strike="noStrike" cap="none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32004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48" name="Group 47"/>
          <p:cNvGrpSpPr/>
          <p:nvPr userDrawn="1"/>
        </p:nvGrpSpPr>
        <p:grpSpPr>
          <a:xfrm>
            <a:off x="0" y="2"/>
            <a:ext cx="4111160" cy="3337018"/>
            <a:chOff x="8540887" y="0"/>
            <a:chExt cx="5794745" cy="6271439"/>
          </a:xfrm>
        </p:grpSpPr>
        <p:sp>
          <p:nvSpPr>
            <p:cNvPr id="49" name="Isosceles Triangle 48"/>
            <p:cNvSpPr/>
            <p:nvPr userDrawn="1"/>
          </p:nvSpPr>
          <p:spPr>
            <a:xfrm>
              <a:off x="12506832" y="4729718"/>
              <a:ext cx="1828800" cy="1541721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50" name="Isosceles Triangle 49"/>
            <p:cNvSpPr/>
            <p:nvPr userDrawn="1"/>
          </p:nvSpPr>
          <p:spPr>
            <a:xfrm>
              <a:off x="8643664" y="4729718"/>
              <a:ext cx="1828800" cy="1541721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51" name="Isosceles Triangle 50"/>
            <p:cNvSpPr/>
            <p:nvPr userDrawn="1"/>
          </p:nvSpPr>
          <p:spPr>
            <a:xfrm>
              <a:off x="10575248" y="4729718"/>
              <a:ext cx="1828800" cy="1541721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52" name="Isosceles Triangle 51"/>
            <p:cNvSpPr/>
            <p:nvPr userDrawn="1"/>
          </p:nvSpPr>
          <p:spPr>
            <a:xfrm rot="10800000">
              <a:off x="9609456" y="4729718"/>
              <a:ext cx="1828800" cy="154172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53" name="Isosceles Triangle 52"/>
            <p:cNvSpPr/>
            <p:nvPr userDrawn="1"/>
          </p:nvSpPr>
          <p:spPr>
            <a:xfrm rot="10800000">
              <a:off x="11541040" y="4729718"/>
              <a:ext cx="1828800" cy="154172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54" name="Isosceles Triangle 53"/>
            <p:cNvSpPr/>
            <p:nvPr userDrawn="1"/>
          </p:nvSpPr>
          <p:spPr>
            <a:xfrm>
              <a:off x="8545721" y="1576573"/>
              <a:ext cx="1828800" cy="154172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55" name="Isosceles Triangle 54"/>
            <p:cNvSpPr/>
            <p:nvPr userDrawn="1"/>
          </p:nvSpPr>
          <p:spPr>
            <a:xfrm>
              <a:off x="10490184" y="1576573"/>
              <a:ext cx="1828800" cy="1541721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56" name="Isosceles Triangle 55"/>
            <p:cNvSpPr/>
            <p:nvPr userDrawn="1"/>
          </p:nvSpPr>
          <p:spPr>
            <a:xfrm rot="10800000">
              <a:off x="9524392" y="1576573"/>
              <a:ext cx="1828800" cy="1541721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57" name="Isosceles Triangle 56"/>
            <p:cNvSpPr/>
            <p:nvPr userDrawn="1"/>
          </p:nvSpPr>
          <p:spPr>
            <a:xfrm rot="10800000">
              <a:off x="11455976" y="1576573"/>
              <a:ext cx="1828800" cy="1541721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58" name="Isosceles Triangle 57"/>
            <p:cNvSpPr/>
            <p:nvPr userDrawn="1"/>
          </p:nvSpPr>
          <p:spPr>
            <a:xfrm>
              <a:off x="9566924" y="3153145"/>
              <a:ext cx="1828800" cy="1541721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59" name="Isosceles Triangle 58"/>
            <p:cNvSpPr/>
            <p:nvPr userDrawn="1"/>
          </p:nvSpPr>
          <p:spPr>
            <a:xfrm>
              <a:off x="11498508" y="3153145"/>
              <a:ext cx="1828800" cy="1541721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60" name="Isosceles Triangle 59"/>
            <p:cNvSpPr/>
            <p:nvPr userDrawn="1"/>
          </p:nvSpPr>
          <p:spPr>
            <a:xfrm rot="10800000">
              <a:off x="10532716" y="3153145"/>
              <a:ext cx="1828800" cy="1541721"/>
            </a:xfrm>
            <a:prstGeom prst="triangle">
              <a:avLst/>
            </a:prstGeom>
            <a:solidFill>
              <a:schemeClr val="accent4">
                <a:lumMod val="40000"/>
                <a:lumOff val="60000"/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61" name="Isosceles Triangle 60"/>
            <p:cNvSpPr/>
            <p:nvPr userDrawn="1"/>
          </p:nvSpPr>
          <p:spPr>
            <a:xfrm rot="10800000">
              <a:off x="12464300" y="3153145"/>
              <a:ext cx="1828800" cy="154172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62" name="Isosceles Triangle 61"/>
            <p:cNvSpPr/>
            <p:nvPr userDrawn="1"/>
          </p:nvSpPr>
          <p:spPr>
            <a:xfrm>
              <a:off x="9492493" y="1"/>
              <a:ext cx="1828800" cy="1541721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63" name="Isosceles Triangle 62"/>
            <p:cNvSpPr/>
            <p:nvPr userDrawn="1"/>
          </p:nvSpPr>
          <p:spPr>
            <a:xfrm>
              <a:off x="11424077" y="1"/>
              <a:ext cx="1828800" cy="1541721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64" name="Isosceles Triangle 63"/>
            <p:cNvSpPr/>
            <p:nvPr userDrawn="1"/>
          </p:nvSpPr>
          <p:spPr>
            <a:xfrm rot="10800000">
              <a:off x="10458285" y="0"/>
              <a:ext cx="1828800" cy="154172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65" name="Isosceles Triangle 64"/>
            <p:cNvSpPr/>
            <p:nvPr userDrawn="1"/>
          </p:nvSpPr>
          <p:spPr>
            <a:xfrm rot="10800000">
              <a:off x="12389869" y="1"/>
              <a:ext cx="1828800" cy="154172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66" name="Isosceles Triangle 65"/>
            <p:cNvSpPr/>
            <p:nvPr userDrawn="1"/>
          </p:nvSpPr>
          <p:spPr>
            <a:xfrm rot="10800000">
              <a:off x="8540887" y="1"/>
              <a:ext cx="1828800" cy="154172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</p:grpSp>
      <p:grpSp>
        <p:nvGrpSpPr>
          <p:cNvPr id="67" name="Group 66"/>
          <p:cNvGrpSpPr/>
          <p:nvPr userDrawn="1"/>
        </p:nvGrpSpPr>
        <p:grpSpPr>
          <a:xfrm>
            <a:off x="1" y="3411683"/>
            <a:ext cx="4248392" cy="3446317"/>
            <a:chOff x="8540887" y="0"/>
            <a:chExt cx="5794745" cy="6271439"/>
          </a:xfrm>
        </p:grpSpPr>
        <p:sp>
          <p:nvSpPr>
            <p:cNvPr id="68" name="Isosceles Triangle 67"/>
            <p:cNvSpPr/>
            <p:nvPr userDrawn="1"/>
          </p:nvSpPr>
          <p:spPr>
            <a:xfrm>
              <a:off x="12506832" y="4729718"/>
              <a:ext cx="1828800" cy="1541721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69" name="Isosceles Triangle 68"/>
            <p:cNvSpPr/>
            <p:nvPr userDrawn="1"/>
          </p:nvSpPr>
          <p:spPr>
            <a:xfrm>
              <a:off x="8643664" y="4729718"/>
              <a:ext cx="1828800" cy="1541721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70" name="Isosceles Triangle 69"/>
            <p:cNvSpPr/>
            <p:nvPr userDrawn="1"/>
          </p:nvSpPr>
          <p:spPr>
            <a:xfrm>
              <a:off x="10575248" y="4729718"/>
              <a:ext cx="1828800" cy="1541721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71" name="Isosceles Triangle 70"/>
            <p:cNvSpPr/>
            <p:nvPr userDrawn="1"/>
          </p:nvSpPr>
          <p:spPr>
            <a:xfrm rot="10800000">
              <a:off x="9609456" y="4729718"/>
              <a:ext cx="1828800" cy="154172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72" name="Isosceles Triangle 71"/>
            <p:cNvSpPr/>
            <p:nvPr userDrawn="1"/>
          </p:nvSpPr>
          <p:spPr>
            <a:xfrm rot="10800000">
              <a:off x="11541040" y="4729718"/>
              <a:ext cx="1828800" cy="154172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73" name="Isosceles Triangle 72"/>
            <p:cNvSpPr/>
            <p:nvPr userDrawn="1"/>
          </p:nvSpPr>
          <p:spPr>
            <a:xfrm>
              <a:off x="8545721" y="1576573"/>
              <a:ext cx="1828800" cy="154172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74" name="Isosceles Triangle 73"/>
            <p:cNvSpPr/>
            <p:nvPr userDrawn="1"/>
          </p:nvSpPr>
          <p:spPr>
            <a:xfrm>
              <a:off x="10490184" y="1576573"/>
              <a:ext cx="1828800" cy="1541721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75" name="Isosceles Triangle 74"/>
            <p:cNvSpPr/>
            <p:nvPr userDrawn="1"/>
          </p:nvSpPr>
          <p:spPr>
            <a:xfrm rot="10800000">
              <a:off x="9524392" y="1576573"/>
              <a:ext cx="1828800" cy="1541721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76" name="Isosceles Triangle 75"/>
            <p:cNvSpPr/>
            <p:nvPr userDrawn="1"/>
          </p:nvSpPr>
          <p:spPr>
            <a:xfrm rot="10800000">
              <a:off x="11455976" y="1576573"/>
              <a:ext cx="1828800" cy="1541721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77" name="Isosceles Triangle 76"/>
            <p:cNvSpPr/>
            <p:nvPr userDrawn="1"/>
          </p:nvSpPr>
          <p:spPr>
            <a:xfrm>
              <a:off x="9566924" y="3153145"/>
              <a:ext cx="1828800" cy="1541721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78" name="Isosceles Triangle 77"/>
            <p:cNvSpPr/>
            <p:nvPr userDrawn="1"/>
          </p:nvSpPr>
          <p:spPr>
            <a:xfrm>
              <a:off x="11498508" y="3153145"/>
              <a:ext cx="1828800" cy="1541721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79" name="Isosceles Triangle 78"/>
            <p:cNvSpPr/>
            <p:nvPr userDrawn="1"/>
          </p:nvSpPr>
          <p:spPr>
            <a:xfrm rot="10800000">
              <a:off x="10532716" y="3153145"/>
              <a:ext cx="1828800" cy="1541721"/>
            </a:xfrm>
            <a:prstGeom prst="triangle">
              <a:avLst/>
            </a:prstGeom>
            <a:solidFill>
              <a:schemeClr val="accent4">
                <a:lumMod val="40000"/>
                <a:lumOff val="60000"/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80" name="Isosceles Triangle 79"/>
            <p:cNvSpPr/>
            <p:nvPr userDrawn="1"/>
          </p:nvSpPr>
          <p:spPr>
            <a:xfrm rot="10800000">
              <a:off x="12464300" y="3153145"/>
              <a:ext cx="1828800" cy="1541721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81" name="Isosceles Triangle 80"/>
            <p:cNvSpPr/>
            <p:nvPr userDrawn="1"/>
          </p:nvSpPr>
          <p:spPr>
            <a:xfrm>
              <a:off x="9492493" y="1"/>
              <a:ext cx="1828800" cy="1541721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82" name="Isosceles Triangle 81"/>
            <p:cNvSpPr/>
            <p:nvPr userDrawn="1"/>
          </p:nvSpPr>
          <p:spPr>
            <a:xfrm>
              <a:off x="11424077" y="1"/>
              <a:ext cx="1828800" cy="1541721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83" name="Isosceles Triangle 82"/>
            <p:cNvSpPr/>
            <p:nvPr userDrawn="1"/>
          </p:nvSpPr>
          <p:spPr>
            <a:xfrm rot="10800000">
              <a:off x="10458285" y="0"/>
              <a:ext cx="1828800" cy="154172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84" name="Isosceles Triangle 83"/>
            <p:cNvSpPr/>
            <p:nvPr userDrawn="1"/>
          </p:nvSpPr>
          <p:spPr>
            <a:xfrm rot="10800000">
              <a:off x="12389869" y="1"/>
              <a:ext cx="1828800" cy="154172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  <p:sp>
          <p:nvSpPr>
            <p:cNvPr id="85" name="Isosceles Triangle 84"/>
            <p:cNvSpPr/>
            <p:nvPr userDrawn="1"/>
          </p:nvSpPr>
          <p:spPr>
            <a:xfrm rot="10800000">
              <a:off x="8540887" y="1"/>
              <a:ext cx="1828800" cy="154172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400" dirty="0"/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49" r:id="rId2"/>
    <p:sldLayoutId id="2147483662" r:id="rId3"/>
    <p:sldLayoutId id="2147483660" r:id="rId4"/>
    <p:sldLayoutId id="2147483659" r:id="rId5"/>
    <p:sldLayoutId id="2147483658" r:id="rId6"/>
    <p:sldLayoutId id="2147483661" r:id="rId7"/>
    <p:sldLayoutId id="2147483663" r:id="rId8"/>
    <p:sldLayoutId id="2147483665" r:id="rId9"/>
    <p:sldLayoutId id="2147483653" r:id="rId10"/>
    <p:sldLayoutId id="214748366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47ADC6-473C-8634-358D-1872F212DD59}"/>
              </a:ext>
            </a:extLst>
          </p:cNvPr>
          <p:cNvSpPr/>
          <p:nvPr/>
        </p:nvSpPr>
        <p:spPr>
          <a:xfrm>
            <a:off x="10609154" y="5037224"/>
            <a:ext cx="1505026" cy="161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solidFill>
                <a:schemeClr val="bg1"/>
              </a:solidFill>
              <a:highlight>
                <a:srgbClr val="00FF00"/>
              </a:highligh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057E4A-3554-7EBE-EEE3-6F59E0DEAC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8911" y="4805722"/>
            <a:ext cx="2095269" cy="207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968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891298-4236-8CB1-FAC4-27E6E7211246}"/>
              </a:ext>
            </a:extLst>
          </p:cNvPr>
          <p:cNvSpPr/>
          <p:nvPr/>
        </p:nvSpPr>
        <p:spPr>
          <a:xfrm>
            <a:off x="10839904" y="5780003"/>
            <a:ext cx="1235832" cy="901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5CE4E7-5C68-D757-CC4D-353722F73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0641" y="5222449"/>
            <a:ext cx="1645144" cy="163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627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Picture Placeholder 6"/>
          <p:cNvSpPr>
            <a:spLocks noGrp="1"/>
          </p:cNvSpPr>
          <p:nvPr>
            <p:ph type="pic" idx="2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8" name="Picture Placeholder 7"/>
          <p:cNvSpPr>
            <a:spLocks noGrp="1"/>
          </p:cNvSpPr>
          <p:nvPr>
            <p:ph type="pic" idx="10"/>
          </p:nvPr>
        </p:nvSpPr>
        <p:spPr/>
      </p:sp>
      <p:sp>
        <p:nvSpPr>
          <p:cNvPr id="9" name="Text Placeholder 8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1E37FC-F99B-AB40-AB3A-225CB81499F6}"/>
              </a:ext>
            </a:extLst>
          </p:cNvPr>
          <p:cNvSpPr/>
          <p:nvPr/>
        </p:nvSpPr>
        <p:spPr>
          <a:xfrm>
            <a:off x="10579771" y="5896223"/>
            <a:ext cx="1489435" cy="804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D75CB8-D6BA-9186-6453-572E29A23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9240" y="5224130"/>
            <a:ext cx="1639966" cy="163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765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8E5302-9FB2-3558-0AE5-252DD57A8F2E}"/>
              </a:ext>
            </a:extLst>
          </p:cNvPr>
          <p:cNvSpPr/>
          <p:nvPr/>
        </p:nvSpPr>
        <p:spPr>
          <a:xfrm>
            <a:off x="10671143" y="5712643"/>
            <a:ext cx="1225484" cy="876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05F714-E6B5-E27B-A595-C215A9CAA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4772" y="5334054"/>
            <a:ext cx="1639966" cy="163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528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619</TotalTime>
  <Words>0</Words>
  <Application>Microsoft Office PowerPoint</Application>
  <PresentationFormat>Widescreen</PresentationFormat>
  <Paragraphs>0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Jonathan</dc:creator>
  <cp:lastModifiedBy>Nsuku Machebele</cp:lastModifiedBy>
  <cp:revision>18</cp:revision>
  <dcterms:created xsi:type="dcterms:W3CDTF">2010-11-22T14:16:54Z</dcterms:created>
  <dcterms:modified xsi:type="dcterms:W3CDTF">2022-09-30T08:23:43Z</dcterms:modified>
</cp:coreProperties>
</file>